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62" r:id="rId7"/>
    <p:sldId id="428" r:id="rId8"/>
    <p:sldId id="420" r:id="rId9"/>
    <p:sldId id="421" r:id="rId10"/>
    <p:sldId id="422" r:id="rId11"/>
    <p:sldId id="423" r:id="rId12"/>
    <p:sldId id="264" r:id="rId13"/>
    <p:sldId id="437" r:id="rId14"/>
    <p:sldId id="290" r:id="rId15"/>
    <p:sldId id="351" r:id="rId16"/>
    <p:sldId id="424" r:id="rId17"/>
    <p:sldId id="425" r:id="rId18"/>
    <p:sldId id="270" r:id="rId19"/>
    <p:sldId id="404" r:id="rId20"/>
    <p:sldId id="337" r:id="rId21"/>
    <p:sldId id="275" r:id="rId22"/>
    <p:sldId id="340" r:id="rId23"/>
    <p:sldId id="341" r:id="rId24"/>
    <p:sldId id="342" r:id="rId25"/>
    <p:sldId id="385" r:id="rId26"/>
    <p:sldId id="343" r:id="rId27"/>
    <p:sldId id="345" r:id="rId28"/>
    <p:sldId id="410" r:id="rId29"/>
    <p:sldId id="409" r:id="rId30"/>
    <p:sldId id="426" r:id="rId31"/>
    <p:sldId id="276" r:id="rId32"/>
    <p:sldId id="277" r:id="rId33"/>
    <p:sldId id="278" r:id="rId34"/>
    <p:sldId id="346" r:id="rId35"/>
    <p:sldId id="347" r:id="rId36"/>
    <p:sldId id="329" r:id="rId37"/>
    <p:sldId id="279" r:id="rId38"/>
    <p:sldId id="388" r:id="rId39"/>
    <p:sldId id="280" r:id="rId40"/>
    <p:sldId id="281" r:id="rId41"/>
    <p:sldId id="288" r:id="rId42"/>
    <p:sldId id="312" r:id="rId43"/>
    <p:sldId id="291" r:id="rId44"/>
    <p:sldId id="328" r:id="rId45"/>
    <p:sldId id="412" r:id="rId46"/>
    <p:sldId id="413" r:id="rId47"/>
    <p:sldId id="414" r:id="rId48"/>
    <p:sldId id="415" r:id="rId49"/>
    <p:sldId id="416" r:id="rId50"/>
    <p:sldId id="417" r:id="rId51"/>
    <p:sldId id="353" r:id="rId52"/>
    <p:sldId id="354" r:id="rId53"/>
    <p:sldId id="355" r:id="rId54"/>
    <p:sldId id="327" r:id="rId55"/>
    <p:sldId id="429" r:id="rId56"/>
    <p:sldId id="430" r:id="rId57"/>
    <p:sldId id="431" r:id="rId58"/>
    <p:sldId id="392" r:id="rId59"/>
    <p:sldId id="432" r:id="rId60"/>
    <p:sldId id="433" r:id="rId61"/>
    <p:sldId id="434" r:id="rId62"/>
    <p:sldId id="438" r:id="rId63"/>
    <p:sldId id="435" r:id="rId64"/>
    <p:sldId id="305" r:id="rId65"/>
    <p:sldId id="306" r:id="rId66"/>
    <p:sldId id="427" r:id="rId67"/>
    <p:sldId id="309" r:id="rId68"/>
    <p:sldId id="349" r:id="rId69"/>
    <p:sldId id="311" r:id="rId70"/>
  </p:sldIdLst>
  <p:sldSz cx="12192000" cy="6858000"/>
  <p:notesSz cx="6858000" cy="9144000"/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1B6E7DD-CDB9-44A4-882A-C89E0B87DDB4}">
          <p14:sldIdLst>
            <p14:sldId id="256"/>
            <p14:sldId id="258"/>
            <p14:sldId id="260"/>
            <p14:sldId id="262"/>
            <p14:sldId id="428"/>
            <p14:sldId id="420"/>
            <p14:sldId id="421"/>
            <p14:sldId id="422"/>
            <p14:sldId id="423"/>
            <p14:sldId id="264"/>
            <p14:sldId id="437"/>
            <p14:sldId id="290"/>
            <p14:sldId id="351"/>
            <p14:sldId id="424"/>
            <p14:sldId id="425"/>
          </p14:sldIdLst>
        </p14:section>
        <p14:section name="中美贸易大战" id="{F2017534-FAA5-4AB4-857F-D51D2E740B54}">
          <p14:sldIdLst>
            <p14:sldId id="270"/>
            <p14:sldId id="404"/>
            <p14:sldId id="337"/>
            <p14:sldId id="275"/>
            <p14:sldId id="340"/>
            <p14:sldId id="341"/>
            <p14:sldId id="342"/>
            <p14:sldId id="385"/>
            <p14:sldId id="343"/>
            <p14:sldId id="345"/>
            <p14:sldId id="410"/>
            <p14:sldId id="409"/>
            <p14:sldId id="426"/>
            <p14:sldId id="276"/>
            <p14:sldId id="277"/>
            <p14:sldId id="278"/>
            <p14:sldId id="346"/>
            <p14:sldId id="347"/>
            <p14:sldId id="329"/>
            <p14:sldId id="279"/>
            <p14:sldId id="388"/>
            <p14:sldId id="280"/>
            <p14:sldId id="281"/>
          </p14:sldIdLst>
        </p14:section>
        <p14:section name="操作简介" id="{7D050E8F-2F41-4BFC-99F3-B40DC7434A7B}">
          <p14:sldIdLst>
            <p14:sldId id="288"/>
            <p14:sldId id="312"/>
            <p14:sldId id="291"/>
            <p14:sldId id="328"/>
            <p14:sldId id="412"/>
            <p14:sldId id="413"/>
            <p14:sldId id="414"/>
            <p14:sldId id="415"/>
            <p14:sldId id="416"/>
            <p14:sldId id="417"/>
            <p14:sldId id="353"/>
            <p14:sldId id="354"/>
            <p14:sldId id="355"/>
            <p14:sldId id="327"/>
            <p14:sldId id="429"/>
            <p14:sldId id="430"/>
            <p14:sldId id="431"/>
            <p14:sldId id="392"/>
            <p14:sldId id="432"/>
            <p14:sldId id="433"/>
            <p14:sldId id="434"/>
            <p14:sldId id="438"/>
            <p14:sldId id="435"/>
          </p14:sldIdLst>
        </p14:section>
        <p14:section name="帮助支持" id="{303F6C21-AA5B-49D1-AA8D-8CC7D573E3B5}">
          <p14:sldIdLst>
            <p14:sldId id="305"/>
            <p14:sldId id="306"/>
            <p14:sldId id="427"/>
            <p14:sldId id="309"/>
            <p14:sldId id="349"/>
          </p14:sldIdLst>
        </p14:section>
        <p14:section name="结束页" id="{BFC9A15E-B07D-49D7-A98D-06C187768DD1}">
          <p14:sldIdLst>
            <p14:sldId id="31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347BF9"/>
    <a:srgbClr val="EB5A32"/>
    <a:srgbClr val="0B8BCC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05" autoAdjust="0"/>
    <p:restoredTop sz="79705" autoAdjust="0"/>
  </p:normalViewPr>
  <p:slideViewPr>
    <p:cSldViewPr snapToGrid="0" showGuides="1">
      <p:cViewPr varScale="1">
        <p:scale>
          <a:sx n="39" d="100"/>
          <a:sy n="39" d="100"/>
        </p:scale>
        <p:origin x="54" y="38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tags" Target="tags/tag5.xml"/><Relationship Id="rId74" Type="http://schemas.openxmlformats.org/officeDocument/2006/relationships/commentAuthors" Target="commentAuthors.xml"/><Relationship Id="rId73" Type="http://schemas.openxmlformats.org/officeDocument/2006/relationships/tableStyles" Target="tableStyles.xml"/><Relationship Id="rId72" Type="http://schemas.openxmlformats.org/officeDocument/2006/relationships/viewProps" Target="viewProps.xml"/><Relationship Id="rId71" Type="http://schemas.openxmlformats.org/officeDocument/2006/relationships/presProps" Target="presProps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E2B9C-2951-4A69-9E78-AB0261A9295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936122D-BDE0-4679-8E2C-F21F8AD226F3}">
      <dgm:prSet phldrT="[文本]"/>
      <dgm:spPr/>
      <dgm:t>
        <a:bodyPr/>
        <a:lstStyle/>
        <a:p>
          <a:r>
            <a:rPr lang="zh-CN" altLang="en-US" b="1" dirty="0"/>
            <a:t>权威性</a:t>
          </a:r>
        </a:p>
      </dgm:t>
    </dgm:pt>
    <dgm:pt modelId="{58BDF68E-6F5F-4C47-8C7E-B64FB81BCAA8}" cxnId="{8FC918C4-3F76-4EB4-BBC4-FAC3FFF2254C}" type="parTrans">
      <dgm:prSet/>
      <dgm:spPr/>
      <dgm:t>
        <a:bodyPr/>
        <a:lstStyle/>
        <a:p>
          <a:endParaRPr lang="zh-CN" altLang="en-US"/>
        </a:p>
      </dgm:t>
    </dgm:pt>
    <dgm:pt modelId="{432B4E5B-6EEF-46B8-BCE6-09DADADEB963}" cxnId="{8FC918C4-3F76-4EB4-BBC4-FAC3FFF2254C}" type="sibTrans">
      <dgm:prSet/>
      <dgm:spPr/>
      <dgm:t>
        <a:bodyPr/>
        <a:lstStyle/>
        <a:p>
          <a:endParaRPr lang="zh-CN" altLang="en-US"/>
        </a:p>
      </dgm:t>
    </dgm:pt>
    <dgm:pt modelId="{E0EBB300-163F-49A3-B9F8-993679F718B5}">
      <dgm:prSet phldrT="[文本]" phldr="1"/>
      <dgm:spPr/>
      <dgm:t>
        <a:bodyPr/>
        <a:lstStyle/>
        <a:p>
          <a:endParaRPr lang="zh-CN" altLang="en-US"/>
        </a:p>
      </dgm:t>
    </dgm:pt>
    <dgm:pt modelId="{46C60AAE-9F7D-4873-AF05-2712C1B0BAB8}" cxnId="{41D4339B-FAF4-4053-BFB1-6AFAFDC99357}" type="parTrans">
      <dgm:prSet/>
      <dgm:spPr/>
      <dgm:t>
        <a:bodyPr/>
        <a:lstStyle/>
        <a:p>
          <a:endParaRPr lang="zh-CN" altLang="en-US"/>
        </a:p>
      </dgm:t>
    </dgm:pt>
    <dgm:pt modelId="{DEB03EC9-5AA5-4F67-B711-CF8B17F3589B}" cxnId="{41D4339B-FAF4-4053-BFB1-6AFAFDC99357}" type="sibTrans">
      <dgm:prSet/>
      <dgm:spPr/>
      <dgm:t>
        <a:bodyPr/>
        <a:lstStyle/>
        <a:p>
          <a:endParaRPr lang="zh-CN" altLang="en-US"/>
        </a:p>
      </dgm:t>
    </dgm:pt>
    <dgm:pt modelId="{709DC6B6-E31C-4BDE-B664-FBA21A276483}">
      <dgm:prSet phldrT="[文本]" phldr="1"/>
      <dgm:spPr/>
      <dgm:t>
        <a:bodyPr/>
        <a:lstStyle/>
        <a:p>
          <a:endParaRPr lang="zh-CN" altLang="en-US"/>
        </a:p>
      </dgm:t>
    </dgm:pt>
    <dgm:pt modelId="{A13159C9-4D25-412D-8437-46BE4305E363}" cxnId="{91350423-4783-4381-B5A2-AFA150084A00}" type="parTrans">
      <dgm:prSet/>
      <dgm:spPr/>
      <dgm:t>
        <a:bodyPr/>
        <a:lstStyle/>
        <a:p>
          <a:endParaRPr lang="zh-CN" altLang="en-US"/>
        </a:p>
      </dgm:t>
    </dgm:pt>
    <dgm:pt modelId="{4ABF441A-033D-451D-9E4B-1E3880D712F3}" cxnId="{91350423-4783-4381-B5A2-AFA150084A00}" type="sibTrans">
      <dgm:prSet/>
      <dgm:spPr/>
      <dgm:t>
        <a:bodyPr/>
        <a:lstStyle/>
        <a:p>
          <a:endParaRPr lang="zh-CN" altLang="en-US"/>
        </a:p>
      </dgm:t>
    </dgm:pt>
    <dgm:pt modelId="{8F804605-7873-460D-9B08-773E5A38BB85}">
      <dgm:prSet phldrT="[文本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cs"/>
            </a:rPr>
            <a:t>及时性</a:t>
          </a:r>
        </a:p>
      </dgm:t>
    </dgm:pt>
    <dgm:pt modelId="{5A9A7F82-2721-4A94-985F-AB95493474CB}" cxnId="{92F773C9-DB9D-4C63-B55C-D1F9E8E79606}" type="parTrans">
      <dgm:prSet/>
      <dgm:spPr/>
      <dgm:t>
        <a:bodyPr/>
        <a:lstStyle/>
        <a:p>
          <a:endParaRPr lang="zh-CN" altLang="en-US"/>
        </a:p>
      </dgm:t>
    </dgm:pt>
    <dgm:pt modelId="{BEA1CB98-37F1-4D4D-8CD4-04243A1A44A5}" cxnId="{92F773C9-DB9D-4C63-B55C-D1F9E8E79606}" type="sibTrans">
      <dgm:prSet/>
      <dgm:spPr/>
      <dgm:t>
        <a:bodyPr/>
        <a:lstStyle/>
        <a:p>
          <a:endParaRPr lang="zh-CN" altLang="en-US"/>
        </a:p>
      </dgm:t>
    </dgm:pt>
    <dgm:pt modelId="{75370478-0D62-4464-AD8D-89A1212D64E5}">
      <dgm:prSet phldrT="[文本]" phldr="1"/>
      <dgm:spPr/>
      <dgm:t>
        <a:bodyPr/>
        <a:lstStyle/>
        <a:p>
          <a:endParaRPr lang="zh-CN" altLang="en-US"/>
        </a:p>
      </dgm:t>
    </dgm:pt>
    <dgm:pt modelId="{1E6DEC61-F310-43BE-84C8-27E1EBEC9034}" cxnId="{80CD6011-184A-4ED2-897D-B4C39867B608}" type="parTrans">
      <dgm:prSet/>
      <dgm:spPr/>
      <dgm:t>
        <a:bodyPr/>
        <a:lstStyle/>
        <a:p>
          <a:endParaRPr lang="zh-CN" altLang="en-US"/>
        </a:p>
      </dgm:t>
    </dgm:pt>
    <dgm:pt modelId="{6216FF51-2C1B-4A5A-BE1A-2B03B31CE0D6}" cxnId="{80CD6011-184A-4ED2-897D-B4C39867B608}" type="sibTrans">
      <dgm:prSet/>
      <dgm:spPr/>
      <dgm:t>
        <a:bodyPr/>
        <a:lstStyle/>
        <a:p>
          <a:endParaRPr lang="zh-CN" altLang="en-US"/>
        </a:p>
      </dgm:t>
    </dgm:pt>
    <dgm:pt modelId="{B39B296B-A406-40EB-BE6B-7F77125C8B6B}">
      <dgm:prSet phldrT="[文本]" phldr="1"/>
      <dgm:spPr/>
      <dgm:t>
        <a:bodyPr/>
        <a:lstStyle/>
        <a:p>
          <a:endParaRPr lang="zh-CN" altLang="en-US"/>
        </a:p>
      </dgm:t>
    </dgm:pt>
    <dgm:pt modelId="{13773B10-64BB-4102-A0E1-1EB0AC915E25}" cxnId="{24C53109-B1F0-4B0A-9C9F-AE9C92DC05C2}" type="parTrans">
      <dgm:prSet/>
      <dgm:spPr/>
      <dgm:t>
        <a:bodyPr/>
        <a:lstStyle/>
        <a:p>
          <a:endParaRPr lang="zh-CN" altLang="en-US"/>
        </a:p>
      </dgm:t>
    </dgm:pt>
    <dgm:pt modelId="{8CA59FE1-F91B-4AD5-8F47-7D4C5832FF96}" cxnId="{24C53109-B1F0-4B0A-9C9F-AE9C92DC05C2}" type="sibTrans">
      <dgm:prSet/>
      <dgm:spPr/>
      <dgm:t>
        <a:bodyPr/>
        <a:lstStyle/>
        <a:p>
          <a:endParaRPr lang="zh-CN" altLang="en-US"/>
        </a:p>
      </dgm:t>
    </dgm:pt>
    <dgm:pt modelId="{B62016CE-2A80-4E40-B237-A8F5576C111C}">
      <dgm:prSet phldrT="[文本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cs"/>
            </a:rPr>
            <a:t>准确性</a:t>
          </a:r>
        </a:p>
      </dgm:t>
    </dgm:pt>
    <dgm:pt modelId="{46A38FC0-BACD-4400-8F15-769A312CE948}" cxnId="{187B7736-082C-4F03-8F97-0DC0A8CCE8DC}" type="parTrans">
      <dgm:prSet/>
      <dgm:spPr/>
      <dgm:t>
        <a:bodyPr/>
        <a:lstStyle/>
        <a:p>
          <a:endParaRPr lang="zh-CN" altLang="en-US"/>
        </a:p>
      </dgm:t>
    </dgm:pt>
    <dgm:pt modelId="{6B4C7318-3FE8-4DAC-83C7-5EDCC5D604F0}" cxnId="{187B7736-082C-4F03-8F97-0DC0A8CCE8DC}" type="sibTrans">
      <dgm:prSet/>
      <dgm:spPr/>
      <dgm:t>
        <a:bodyPr/>
        <a:lstStyle/>
        <a:p>
          <a:endParaRPr lang="zh-CN" altLang="en-US"/>
        </a:p>
      </dgm:t>
    </dgm:pt>
    <dgm:pt modelId="{8F44C37D-0DEA-406B-851C-904E08B8CF30}">
      <dgm:prSet phldrT="[文本]" phldr="1"/>
      <dgm:spPr/>
      <dgm:t>
        <a:bodyPr/>
        <a:lstStyle/>
        <a:p>
          <a:endParaRPr lang="zh-CN" altLang="en-US"/>
        </a:p>
      </dgm:t>
    </dgm:pt>
    <dgm:pt modelId="{F994941C-8AF2-4CDA-B6F4-FA1E2D2459CA}" cxnId="{A325232C-AA5A-4983-A472-D1A141526A0D}" type="parTrans">
      <dgm:prSet/>
      <dgm:spPr/>
      <dgm:t>
        <a:bodyPr/>
        <a:lstStyle/>
        <a:p>
          <a:endParaRPr lang="zh-CN" altLang="en-US"/>
        </a:p>
      </dgm:t>
    </dgm:pt>
    <dgm:pt modelId="{EA32DDD0-6292-4D3F-A118-B3747DBD47A7}" cxnId="{A325232C-AA5A-4983-A472-D1A141526A0D}" type="sibTrans">
      <dgm:prSet/>
      <dgm:spPr/>
      <dgm:t>
        <a:bodyPr/>
        <a:lstStyle/>
        <a:p>
          <a:endParaRPr lang="zh-CN" altLang="en-US"/>
        </a:p>
      </dgm:t>
    </dgm:pt>
    <dgm:pt modelId="{7EBCE423-8650-40B7-BAE8-1737BAB965A6}">
      <dgm:prSet phldrT="[文本]" phldr="1"/>
      <dgm:spPr/>
      <dgm:t>
        <a:bodyPr/>
        <a:lstStyle/>
        <a:p>
          <a:endParaRPr lang="zh-CN" altLang="en-US" dirty="0"/>
        </a:p>
      </dgm:t>
    </dgm:pt>
    <dgm:pt modelId="{FD23DEF3-FD93-45AC-8DCD-2B73B1E4654F}" cxnId="{747F0778-EC75-477F-99DC-AB8699C930E1}" type="parTrans">
      <dgm:prSet/>
      <dgm:spPr/>
      <dgm:t>
        <a:bodyPr/>
        <a:lstStyle/>
        <a:p>
          <a:endParaRPr lang="zh-CN" altLang="en-US"/>
        </a:p>
      </dgm:t>
    </dgm:pt>
    <dgm:pt modelId="{ABAB6B74-1F8E-4609-9E12-6B88093B0AB1}" cxnId="{747F0778-EC75-477F-99DC-AB8699C930E1}" type="sibTrans">
      <dgm:prSet/>
      <dgm:spPr/>
      <dgm:t>
        <a:bodyPr/>
        <a:lstStyle/>
        <a:p>
          <a:endParaRPr lang="zh-CN" altLang="en-US"/>
        </a:p>
      </dgm:t>
    </dgm:pt>
    <dgm:pt modelId="{AC2AC5BA-1902-4EDF-A3C8-C5E6DE8E69D8}">
      <dgm:prSet phldrT="[文本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cs"/>
            </a:rPr>
            <a:t>便捷性</a:t>
          </a:r>
        </a:p>
      </dgm:t>
    </dgm:pt>
    <dgm:pt modelId="{09973C52-AFBC-4E37-B4FB-81DBFAAECA21}" cxnId="{2AEB5233-30F8-4027-9475-6B0994003194}" type="parTrans">
      <dgm:prSet/>
      <dgm:spPr/>
      <dgm:t>
        <a:bodyPr/>
        <a:lstStyle/>
        <a:p>
          <a:endParaRPr lang="zh-CN" altLang="en-US"/>
        </a:p>
      </dgm:t>
    </dgm:pt>
    <dgm:pt modelId="{0297493E-5A84-474C-8A4C-4EDBFC3DC319}" cxnId="{2AEB5233-30F8-4027-9475-6B0994003194}" type="sibTrans">
      <dgm:prSet/>
      <dgm:spPr/>
      <dgm:t>
        <a:bodyPr/>
        <a:lstStyle/>
        <a:p>
          <a:endParaRPr lang="zh-CN" altLang="en-US"/>
        </a:p>
      </dgm:t>
    </dgm:pt>
    <dgm:pt modelId="{D9A893B8-FF3A-4146-8FF2-F083D8B61BC3}" type="pres">
      <dgm:prSet presAssocID="{F79E2B9C-2951-4A69-9E78-AB0261A92954}" presName="Name0" presStyleCnt="0">
        <dgm:presLayoutVars>
          <dgm:dir/>
          <dgm:animLvl val="lvl"/>
          <dgm:resizeHandles val="exact"/>
        </dgm:presLayoutVars>
      </dgm:prSet>
      <dgm:spPr/>
    </dgm:pt>
    <dgm:pt modelId="{59C4CBFA-4CDB-4EAA-AB46-68DE819CBA70}" type="pres">
      <dgm:prSet presAssocID="{8936122D-BDE0-4679-8E2C-F21F8AD226F3}" presName="composite" presStyleCnt="0"/>
      <dgm:spPr/>
    </dgm:pt>
    <dgm:pt modelId="{AFE04A45-ADD6-4DB1-9ACE-2AF7AF52D5B1}" type="pres">
      <dgm:prSet presAssocID="{8936122D-BDE0-4679-8E2C-F21F8AD226F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C74BA40D-5190-4AFD-BFD0-0C3ED66D29F6}" type="pres">
      <dgm:prSet presAssocID="{8936122D-BDE0-4679-8E2C-F21F8AD226F3}" presName="desTx" presStyleLbl="alignAccFollowNode1" presStyleIdx="0" presStyleCnt="4">
        <dgm:presLayoutVars>
          <dgm:bulletEnabled val="1"/>
        </dgm:presLayoutVars>
      </dgm:prSet>
      <dgm:spPr/>
    </dgm:pt>
    <dgm:pt modelId="{BCA4AF8C-C698-4A77-AE70-26795795BD87}" type="pres">
      <dgm:prSet presAssocID="{432B4E5B-6EEF-46B8-BCE6-09DADADEB963}" presName="space" presStyleCnt="0"/>
      <dgm:spPr/>
    </dgm:pt>
    <dgm:pt modelId="{9E98D737-923C-4DD8-8CE8-E9B6EC24D48D}" type="pres">
      <dgm:prSet presAssocID="{8F804605-7873-460D-9B08-773E5A38BB85}" presName="composite" presStyleCnt="0"/>
      <dgm:spPr/>
    </dgm:pt>
    <dgm:pt modelId="{D985DCDF-0777-4490-A8A9-B89CE0D2D73B}" type="pres">
      <dgm:prSet presAssocID="{8F804605-7873-460D-9B08-773E5A38BB8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89B26F6-7D52-4CD2-9F0C-101A9F3C8C23}" type="pres">
      <dgm:prSet presAssocID="{8F804605-7873-460D-9B08-773E5A38BB85}" presName="desTx" presStyleLbl="alignAccFollowNode1" presStyleIdx="1" presStyleCnt="4">
        <dgm:presLayoutVars>
          <dgm:bulletEnabled val="1"/>
        </dgm:presLayoutVars>
      </dgm:prSet>
      <dgm:spPr/>
    </dgm:pt>
    <dgm:pt modelId="{C40A09EE-F667-45F6-9E8D-DFAEAFE0323F}" type="pres">
      <dgm:prSet presAssocID="{BEA1CB98-37F1-4D4D-8CD4-04243A1A44A5}" presName="space" presStyleCnt="0"/>
      <dgm:spPr/>
    </dgm:pt>
    <dgm:pt modelId="{E19C430F-7CBD-4236-81A3-9742A50876B4}" type="pres">
      <dgm:prSet presAssocID="{B62016CE-2A80-4E40-B237-A8F5576C111C}" presName="composite" presStyleCnt="0"/>
      <dgm:spPr/>
    </dgm:pt>
    <dgm:pt modelId="{4A4B1BEE-165A-4D8B-8513-FF0699C2D5D7}" type="pres">
      <dgm:prSet presAssocID="{B62016CE-2A80-4E40-B237-A8F5576C111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2273113-31AE-439C-867B-EFE5542BDC3A}" type="pres">
      <dgm:prSet presAssocID="{B62016CE-2A80-4E40-B237-A8F5576C111C}" presName="desTx" presStyleLbl="alignAccFollowNode1" presStyleIdx="2" presStyleCnt="4">
        <dgm:presLayoutVars>
          <dgm:bulletEnabled val="1"/>
        </dgm:presLayoutVars>
      </dgm:prSet>
      <dgm:spPr/>
    </dgm:pt>
    <dgm:pt modelId="{EDF151D1-7D65-4AF7-AE00-1278AD3B2B9B}" type="pres">
      <dgm:prSet presAssocID="{6B4C7318-3FE8-4DAC-83C7-5EDCC5D604F0}" presName="space" presStyleCnt="0"/>
      <dgm:spPr/>
    </dgm:pt>
    <dgm:pt modelId="{DAFB88AA-7D56-402B-AAF1-3EB06F2A56A0}" type="pres">
      <dgm:prSet presAssocID="{AC2AC5BA-1902-4EDF-A3C8-C5E6DE8E69D8}" presName="composite" presStyleCnt="0"/>
      <dgm:spPr/>
    </dgm:pt>
    <dgm:pt modelId="{44372C7E-3310-41BA-8AF9-B2CD95168EA4}" type="pres">
      <dgm:prSet presAssocID="{AC2AC5BA-1902-4EDF-A3C8-C5E6DE8E69D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AB6B5F0-CF29-4248-93FE-40D7E98F35ED}" type="pres">
      <dgm:prSet presAssocID="{AC2AC5BA-1902-4EDF-A3C8-C5E6DE8E69D8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4C53109-B1F0-4B0A-9C9F-AE9C92DC05C2}" srcId="{8F804605-7873-460D-9B08-773E5A38BB85}" destId="{B39B296B-A406-40EB-BE6B-7F77125C8B6B}" srcOrd="1" destOrd="0" parTransId="{13773B10-64BB-4102-A0E1-1EB0AC915E25}" sibTransId="{8CA59FE1-F91B-4AD5-8F47-7D4C5832FF96}"/>
    <dgm:cxn modelId="{80CD6011-184A-4ED2-897D-B4C39867B608}" srcId="{8F804605-7873-460D-9B08-773E5A38BB85}" destId="{75370478-0D62-4464-AD8D-89A1212D64E5}" srcOrd="0" destOrd="0" parTransId="{1E6DEC61-F310-43BE-84C8-27E1EBEC9034}" sibTransId="{6216FF51-2C1B-4A5A-BE1A-2B03B31CE0D6}"/>
    <dgm:cxn modelId="{91350423-4783-4381-B5A2-AFA150084A00}" srcId="{8936122D-BDE0-4679-8E2C-F21F8AD226F3}" destId="{709DC6B6-E31C-4BDE-B664-FBA21A276483}" srcOrd="1" destOrd="0" parTransId="{A13159C9-4D25-412D-8437-46BE4305E363}" sibTransId="{4ABF441A-033D-451D-9E4B-1E3880D712F3}"/>
    <dgm:cxn modelId="{201E4A29-5322-4C88-A58A-48F76EF49F6C}" type="presOf" srcId="{AC2AC5BA-1902-4EDF-A3C8-C5E6DE8E69D8}" destId="{44372C7E-3310-41BA-8AF9-B2CD95168EA4}" srcOrd="0" destOrd="0" presId="urn:microsoft.com/office/officeart/2005/8/layout/hList1"/>
    <dgm:cxn modelId="{A325232C-AA5A-4983-A472-D1A141526A0D}" srcId="{B62016CE-2A80-4E40-B237-A8F5576C111C}" destId="{8F44C37D-0DEA-406B-851C-904E08B8CF30}" srcOrd="0" destOrd="0" parTransId="{F994941C-8AF2-4CDA-B6F4-FA1E2D2459CA}" sibTransId="{EA32DDD0-6292-4D3F-A118-B3747DBD47A7}"/>
    <dgm:cxn modelId="{48CBB232-BA8E-4EC3-8ED6-9D8D39CB1E09}" type="presOf" srcId="{B39B296B-A406-40EB-BE6B-7F77125C8B6B}" destId="{C89B26F6-7D52-4CD2-9F0C-101A9F3C8C23}" srcOrd="0" destOrd="1" presId="urn:microsoft.com/office/officeart/2005/8/layout/hList1"/>
    <dgm:cxn modelId="{2AEB5233-30F8-4027-9475-6B0994003194}" srcId="{F79E2B9C-2951-4A69-9E78-AB0261A92954}" destId="{AC2AC5BA-1902-4EDF-A3C8-C5E6DE8E69D8}" srcOrd="3" destOrd="0" parTransId="{09973C52-AFBC-4E37-B4FB-81DBFAAECA21}" sibTransId="{0297493E-5A84-474C-8A4C-4EDBFC3DC319}"/>
    <dgm:cxn modelId="{187B7736-082C-4F03-8F97-0DC0A8CCE8DC}" srcId="{F79E2B9C-2951-4A69-9E78-AB0261A92954}" destId="{B62016CE-2A80-4E40-B237-A8F5576C111C}" srcOrd="2" destOrd="0" parTransId="{46A38FC0-BACD-4400-8F15-769A312CE948}" sibTransId="{6B4C7318-3FE8-4DAC-83C7-5EDCC5D604F0}"/>
    <dgm:cxn modelId="{19D7A342-BA8C-44BC-986D-CA8A75E693D2}" type="presOf" srcId="{8936122D-BDE0-4679-8E2C-F21F8AD226F3}" destId="{AFE04A45-ADD6-4DB1-9ACE-2AF7AF52D5B1}" srcOrd="0" destOrd="0" presId="urn:microsoft.com/office/officeart/2005/8/layout/hList1"/>
    <dgm:cxn modelId="{A1052749-E3CC-459E-B26B-1DB552D3EBB8}" type="presOf" srcId="{E0EBB300-163F-49A3-B9F8-993679F718B5}" destId="{C74BA40D-5190-4AFD-BFD0-0C3ED66D29F6}" srcOrd="0" destOrd="0" presId="urn:microsoft.com/office/officeart/2005/8/layout/hList1"/>
    <dgm:cxn modelId="{E6AE7C4F-04A6-4934-AC12-B9825565B104}" type="presOf" srcId="{8F804605-7873-460D-9B08-773E5A38BB85}" destId="{D985DCDF-0777-4490-A8A9-B89CE0D2D73B}" srcOrd="0" destOrd="0" presId="urn:microsoft.com/office/officeart/2005/8/layout/hList1"/>
    <dgm:cxn modelId="{C7E50651-418F-493E-AA89-833A4C2AD77D}" type="presOf" srcId="{F79E2B9C-2951-4A69-9E78-AB0261A92954}" destId="{D9A893B8-FF3A-4146-8FF2-F083D8B61BC3}" srcOrd="0" destOrd="0" presId="urn:microsoft.com/office/officeart/2005/8/layout/hList1"/>
    <dgm:cxn modelId="{1B89BD56-3DD3-4682-80C9-F8DBD0AED9D1}" type="presOf" srcId="{7EBCE423-8650-40B7-BAE8-1737BAB965A6}" destId="{02273113-31AE-439C-867B-EFE5542BDC3A}" srcOrd="0" destOrd="1" presId="urn:microsoft.com/office/officeart/2005/8/layout/hList1"/>
    <dgm:cxn modelId="{747F0778-EC75-477F-99DC-AB8699C930E1}" srcId="{B62016CE-2A80-4E40-B237-A8F5576C111C}" destId="{7EBCE423-8650-40B7-BAE8-1737BAB965A6}" srcOrd="1" destOrd="0" parTransId="{FD23DEF3-FD93-45AC-8DCD-2B73B1E4654F}" sibTransId="{ABAB6B74-1F8E-4609-9E12-6B88093B0AB1}"/>
    <dgm:cxn modelId="{699C4084-3760-43F3-8D08-0F4026AAE0B0}" type="presOf" srcId="{709DC6B6-E31C-4BDE-B664-FBA21A276483}" destId="{C74BA40D-5190-4AFD-BFD0-0C3ED66D29F6}" srcOrd="0" destOrd="1" presId="urn:microsoft.com/office/officeart/2005/8/layout/hList1"/>
    <dgm:cxn modelId="{41D4339B-FAF4-4053-BFB1-6AFAFDC99357}" srcId="{8936122D-BDE0-4679-8E2C-F21F8AD226F3}" destId="{E0EBB300-163F-49A3-B9F8-993679F718B5}" srcOrd="0" destOrd="0" parTransId="{46C60AAE-9F7D-4873-AF05-2712C1B0BAB8}" sibTransId="{DEB03EC9-5AA5-4F67-B711-CF8B17F3589B}"/>
    <dgm:cxn modelId="{D124C5BC-86A5-4B28-883E-1AF1C47CE96D}" type="presOf" srcId="{8F44C37D-0DEA-406B-851C-904E08B8CF30}" destId="{02273113-31AE-439C-867B-EFE5542BDC3A}" srcOrd="0" destOrd="0" presId="urn:microsoft.com/office/officeart/2005/8/layout/hList1"/>
    <dgm:cxn modelId="{8FC918C4-3F76-4EB4-BBC4-FAC3FFF2254C}" srcId="{F79E2B9C-2951-4A69-9E78-AB0261A92954}" destId="{8936122D-BDE0-4679-8E2C-F21F8AD226F3}" srcOrd="0" destOrd="0" parTransId="{58BDF68E-6F5F-4C47-8C7E-B64FB81BCAA8}" sibTransId="{432B4E5B-6EEF-46B8-BCE6-09DADADEB963}"/>
    <dgm:cxn modelId="{92F773C9-DB9D-4C63-B55C-D1F9E8E79606}" srcId="{F79E2B9C-2951-4A69-9E78-AB0261A92954}" destId="{8F804605-7873-460D-9B08-773E5A38BB85}" srcOrd="1" destOrd="0" parTransId="{5A9A7F82-2721-4A94-985F-AB95493474CB}" sibTransId="{BEA1CB98-37F1-4D4D-8CD4-04243A1A44A5}"/>
    <dgm:cxn modelId="{825D3CD7-5060-4320-A0D5-9672E3E24CFD}" type="presOf" srcId="{75370478-0D62-4464-AD8D-89A1212D64E5}" destId="{C89B26F6-7D52-4CD2-9F0C-101A9F3C8C23}" srcOrd="0" destOrd="0" presId="urn:microsoft.com/office/officeart/2005/8/layout/hList1"/>
    <dgm:cxn modelId="{978B94DB-13E8-46C5-8505-5D18333F29B0}" type="presOf" srcId="{B62016CE-2A80-4E40-B237-A8F5576C111C}" destId="{4A4B1BEE-165A-4D8B-8513-FF0699C2D5D7}" srcOrd="0" destOrd="0" presId="urn:microsoft.com/office/officeart/2005/8/layout/hList1"/>
    <dgm:cxn modelId="{06D275D6-5DFD-4C54-AC40-DCDC36D2B6C6}" type="presParOf" srcId="{D9A893B8-FF3A-4146-8FF2-F083D8B61BC3}" destId="{59C4CBFA-4CDB-4EAA-AB46-68DE819CBA70}" srcOrd="0" destOrd="0" presId="urn:microsoft.com/office/officeart/2005/8/layout/hList1"/>
    <dgm:cxn modelId="{B851EC21-A527-4411-AE29-6EE6E8F7B546}" type="presParOf" srcId="{59C4CBFA-4CDB-4EAA-AB46-68DE819CBA70}" destId="{AFE04A45-ADD6-4DB1-9ACE-2AF7AF52D5B1}" srcOrd="0" destOrd="0" presId="urn:microsoft.com/office/officeart/2005/8/layout/hList1"/>
    <dgm:cxn modelId="{FAED4BED-6375-4CFD-93DB-F13B0BC269B8}" type="presParOf" srcId="{59C4CBFA-4CDB-4EAA-AB46-68DE819CBA70}" destId="{C74BA40D-5190-4AFD-BFD0-0C3ED66D29F6}" srcOrd="1" destOrd="0" presId="urn:microsoft.com/office/officeart/2005/8/layout/hList1"/>
    <dgm:cxn modelId="{F78E192C-4CF5-44A7-972E-4D083DE201A5}" type="presParOf" srcId="{D9A893B8-FF3A-4146-8FF2-F083D8B61BC3}" destId="{BCA4AF8C-C698-4A77-AE70-26795795BD87}" srcOrd="1" destOrd="0" presId="urn:microsoft.com/office/officeart/2005/8/layout/hList1"/>
    <dgm:cxn modelId="{4C366B31-7047-494E-A05A-BC4BFE4E815E}" type="presParOf" srcId="{D9A893B8-FF3A-4146-8FF2-F083D8B61BC3}" destId="{9E98D737-923C-4DD8-8CE8-E9B6EC24D48D}" srcOrd="2" destOrd="0" presId="urn:microsoft.com/office/officeart/2005/8/layout/hList1"/>
    <dgm:cxn modelId="{CC8FCD76-B371-44BB-AB38-74C0CF088E75}" type="presParOf" srcId="{9E98D737-923C-4DD8-8CE8-E9B6EC24D48D}" destId="{D985DCDF-0777-4490-A8A9-B89CE0D2D73B}" srcOrd="0" destOrd="0" presId="urn:microsoft.com/office/officeart/2005/8/layout/hList1"/>
    <dgm:cxn modelId="{83B009FE-26C5-4B45-8A17-630B1F2F5385}" type="presParOf" srcId="{9E98D737-923C-4DD8-8CE8-E9B6EC24D48D}" destId="{C89B26F6-7D52-4CD2-9F0C-101A9F3C8C23}" srcOrd="1" destOrd="0" presId="urn:microsoft.com/office/officeart/2005/8/layout/hList1"/>
    <dgm:cxn modelId="{75315FFE-B3A8-4ABB-929E-FB0F261FC2E4}" type="presParOf" srcId="{D9A893B8-FF3A-4146-8FF2-F083D8B61BC3}" destId="{C40A09EE-F667-45F6-9E8D-DFAEAFE0323F}" srcOrd="3" destOrd="0" presId="urn:microsoft.com/office/officeart/2005/8/layout/hList1"/>
    <dgm:cxn modelId="{706FC095-036E-4E59-9071-170D3158CD6A}" type="presParOf" srcId="{D9A893B8-FF3A-4146-8FF2-F083D8B61BC3}" destId="{E19C430F-7CBD-4236-81A3-9742A50876B4}" srcOrd="4" destOrd="0" presId="urn:microsoft.com/office/officeart/2005/8/layout/hList1"/>
    <dgm:cxn modelId="{4F56509A-62F4-46EF-AA05-A9DE9BF69D73}" type="presParOf" srcId="{E19C430F-7CBD-4236-81A3-9742A50876B4}" destId="{4A4B1BEE-165A-4D8B-8513-FF0699C2D5D7}" srcOrd="0" destOrd="0" presId="urn:microsoft.com/office/officeart/2005/8/layout/hList1"/>
    <dgm:cxn modelId="{5F8DB493-617B-4953-A27D-A085BE152175}" type="presParOf" srcId="{E19C430F-7CBD-4236-81A3-9742A50876B4}" destId="{02273113-31AE-439C-867B-EFE5542BDC3A}" srcOrd="1" destOrd="0" presId="urn:microsoft.com/office/officeart/2005/8/layout/hList1"/>
    <dgm:cxn modelId="{CB26DC1C-E0A4-44FC-956F-58D4AD889EA6}" type="presParOf" srcId="{D9A893B8-FF3A-4146-8FF2-F083D8B61BC3}" destId="{EDF151D1-7D65-4AF7-AE00-1278AD3B2B9B}" srcOrd="5" destOrd="0" presId="urn:microsoft.com/office/officeart/2005/8/layout/hList1"/>
    <dgm:cxn modelId="{86115A3D-874A-4475-925C-F4E09BC8BCFB}" type="presParOf" srcId="{D9A893B8-FF3A-4146-8FF2-F083D8B61BC3}" destId="{DAFB88AA-7D56-402B-AAF1-3EB06F2A56A0}" srcOrd="6" destOrd="0" presId="urn:microsoft.com/office/officeart/2005/8/layout/hList1"/>
    <dgm:cxn modelId="{1D1C5A66-8940-4D0C-A5F3-0CB83210D35C}" type="presParOf" srcId="{DAFB88AA-7D56-402B-AAF1-3EB06F2A56A0}" destId="{44372C7E-3310-41BA-8AF9-B2CD95168EA4}" srcOrd="0" destOrd="0" presId="urn:microsoft.com/office/officeart/2005/8/layout/hList1"/>
    <dgm:cxn modelId="{6AF28F8A-0830-4C88-8F69-A85E6245F1F1}" type="presParOf" srcId="{DAFB88AA-7D56-402B-AAF1-3EB06F2A56A0}" destId="{5AB6B5F0-CF29-4248-93FE-40D7E98F3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4B8C11-C29D-4116-83FC-0A24F963E5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41FF669-F4E1-486B-A160-A2D8DBC97B4D}">
      <dgm:prSet phldrT="[文本]"/>
      <dgm:spPr/>
      <dgm:t>
        <a:bodyPr/>
        <a:lstStyle/>
        <a:p>
          <a:r>
            <a:rPr lang="zh-CN" altLang="en-US" dirty="0"/>
            <a:t>县市数据库</a:t>
          </a:r>
        </a:p>
      </dgm:t>
    </dgm:pt>
    <dgm:pt modelId="{556682C3-EA22-4324-9081-22BB18DD94ED}" cxnId="{74421B7B-021B-451C-AC1A-B0A01B0674B0}" type="parTrans">
      <dgm:prSet/>
      <dgm:spPr/>
      <dgm:t>
        <a:bodyPr/>
        <a:lstStyle/>
        <a:p>
          <a:endParaRPr lang="zh-CN" altLang="en-US"/>
        </a:p>
      </dgm:t>
    </dgm:pt>
    <dgm:pt modelId="{4E2C9432-9172-4134-BA36-F7242153DE6F}" cxnId="{74421B7B-021B-451C-AC1A-B0A01B0674B0}" type="sibTrans">
      <dgm:prSet/>
      <dgm:spPr/>
      <dgm:t>
        <a:bodyPr/>
        <a:lstStyle/>
        <a:p>
          <a:endParaRPr lang="zh-CN" altLang="en-US"/>
        </a:p>
      </dgm:t>
    </dgm:pt>
    <dgm:pt modelId="{38381854-6EBC-45D3-8892-318EEE1F292C}">
      <dgm:prSet phldrT="[文本]"/>
      <dgm:spPr/>
      <dgm:t>
        <a:bodyPr/>
        <a:lstStyle/>
        <a:p>
          <a:r>
            <a:rPr lang="en-US" altLang="zh-CN" dirty="0"/>
            <a:t>25</a:t>
          </a:r>
          <a:endParaRPr lang="zh-CN" altLang="en-US" dirty="0"/>
        </a:p>
      </dgm:t>
    </dgm:pt>
    <dgm:pt modelId="{6B3D0802-DD05-482F-8470-5297CF747A81}" cxnId="{4A1AF423-4926-4712-8783-EE58A76C4904}" type="parTrans">
      <dgm:prSet/>
      <dgm:spPr/>
      <dgm:t>
        <a:bodyPr/>
        <a:lstStyle/>
        <a:p>
          <a:endParaRPr lang="zh-CN" altLang="en-US"/>
        </a:p>
      </dgm:t>
    </dgm:pt>
    <dgm:pt modelId="{1F8D5121-28C0-47B6-B91B-5FCF753E7D03}" cxnId="{4A1AF423-4926-4712-8783-EE58A76C4904}" type="sibTrans">
      <dgm:prSet/>
      <dgm:spPr/>
      <dgm:t>
        <a:bodyPr/>
        <a:lstStyle/>
        <a:p>
          <a:endParaRPr lang="zh-CN" altLang="en-US"/>
        </a:p>
      </dgm:t>
    </dgm:pt>
    <dgm:pt modelId="{8B8E6014-0EA2-4DEE-AC20-121EC2216CCE}">
      <dgm:prSet phldrT="[文本]"/>
      <dgm:spPr/>
      <dgm:t>
        <a:bodyPr/>
        <a:lstStyle/>
        <a:p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各省统计局</a:t>
          </a:r>
          <a:endParaRPr lang="zh-CN" altLang="en-US" dirty="0"/>
        </a:p>
      </dgm:t>
    </dgm:pt>
    <dgm:pt modelId="{7CD05D2D-8E30-4E5A-BBB2-448C9C41BB08}" cxnId="{FF6D81C8-BA16-4EBD-BBFF-DCEE94D29B3E}" type="parTrans">
      <dgm:prSet/>
      <dgm:spPr/>
      <dgm:t>
        <a:bodyPr/>
        <a:lstStyle/>
        <a:p>
          <a:endParaRPr lang="zh-CN" altLang="en-US"/>
        </a:p>
      </dgm:t>
    </dgm:pt>
    <dgm:pt modelId="{1FCEE219-4572-44F6-B26B-1EF154B65A6C}" cxnId="{FF6D81C8-BA16-4EBD-BBFF-DCEE94D29B3E}" type="sibTrans">
      <dgm:prSet/>
      <dgm:spPr/>
      <dgm:t>
        <a:bodyPr/>
        <a:lstStyle/>
        <a:p>
          <a:endParaRPr lang="zh-CN" altLang="en-US"/>
        </a:p>
      </dgm:t>
    </dgm:pt>
    <dgm:pt modelId="{01F733D3-9693-4DCD-A733-3BFC8EA63EC9}">
      <dgm:prSet phldrT="[文本]"/>
      <dgm:spPr/>
      <dgm:t>
        <a:bodyPr/>
        <a:lstStyle/>
        <a:p>
          <a:r>
            <a:rPr lang="zh-CN" altLang="en-US" dirty="0"/>
            <a:t>中国煤炭数据库</a:t>
          </a:r>
        </a:p>
      </dgm:t>
    </dgm:pt>
    <dgm:pt modelId="{8F0B3B2A-886C-416A-86B0-AAA073786F14}" cxnId="{4A95E82A-FBA1-404C-8183-492C66C1598F}" type="parTrans">
      <dgm:prSet/>
      <dgm:spPr/>
      <dgm:t>
        <a:bodyPr/>
        <a:lstStyle/>
        <a:p>
          <a:endParaRPr lang="zh-CN" altLang="en-US"/>
        </a:p>
      </dgm:t>
    </dgm:pt>
    <dgm:pt modelId="{DFCA6D67-928D-4DB9-AC34-B10165E9FA5B}" cxnId="{4A95E82A-FBA1-404C-8183-492C66C1598F}" type="sibTrans">
      <dgm:prSet/>
      <dgm:spPr/>
      <dgm:t>
        <a:bodyPr/>
        <a:lstStyle/>
        <a:p>
          <a:endParaRPr lang="zh-CN" altLang="en-US"/>
        </a:p>
      </dgm:t>
    </dgm:pt>
    <dgm:pt modelId="{C5968F24-8A6F-47B6-8906-811FF1571EBA}">
      <dgm:prSet phldrT="[文本]"/>
      <dgm:spPr/>
      <dgm:t>
        <a:bodyPr/>
        <a:lstStyle/>
        <a:p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中国煤炭运销协会</a:t>
          </a:r>
          <a:endParaRPr lang="zh-CN" altLang="en-US" dirty="0"/>
        </a:p>
      </dgm:t>
    </dgm:pt>
    <dgm:pt modelId="{5DDE69F3-20BC-403B-94D1-C7242C032ED1}" cxnId="{F010C306-AFE4-4302-B252-995DF4CD3784}" type="parTrans">
      <dgm:prSet/>
      <dgm:spPr/>
      <dgm:t>
        <a:bodyPr/>
        <a:lstStyle/>
        <a:p>
          <a:endParaRPr lang="zh-CN" altLang="en-US"/>
        </a:p>
      </dgm:t>
    </dgm:pt>
    <dgm:pt modelId="{A03B51A4-D6A6-4C15-BAFB-F559FE15A036}" cxnId="{F010C306-AFE4-4302-B252-995DF4CD3784}" type="sibTrans">
      <dgm:prSet/>
      <dgm:spPr/>
      <dgm:t>
        <a:bodyPr/>
        <a:lstStyle/>
        <a:p>
          <a:endParaRPr lang="zh-CN" altLang="en-US"/>
        </a:p>
      </dgm:t>
    </dgm:pt>
    <dgm:pt modelId="{6ECE7EB0-19BC-4BD6-9615-0D384329824C}">
      <dgm:prSet phldrT="[文本]"/>
      <dgm:spPr/>
      <dgm:t>
        <a:bodyPr/>
        <a:lstStyle/>
        <a:p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起始于</a:t>
          </a:r>
          <a:r>
            <a:rPr lang="en-US" altLang="zh-CN" dirty="0">
              <a:latin typeface="华文中宋" panose="02010600040101010101" pitchFamily="2" charset="-122"/>
              <a:ea typeface="华文中宋" panose="02010600040101010101" pitchFamily="2" charset="-122"/>
            </a:rPr>
            <a:t>1989</a:t>
          </a:r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年，年、月度更新。</a:t>
          </a:r>
          <a:endParaRPr lang="zh-CN" altLang="en-US" dirty="0"/>
        </a:p>
      </dgm:t>
    </dgm:pt>
    <dgm:pt modelId="{1269B027-43F2-4FC8-8F2E-1396303BB1D5}" cxnId="{3F282129-D02A-4D48-9305-039085DE21B0}" type="parTrans">
      <dgm:prSet/>
      <dgm:spPr/>
      <dgm:t>
        <a:bodyPr/>
        <a:lstStyle/>
        <a:p>
          <a:endParaRPr lang="zh-CN" altLang="en-US"/>
        </a:p>
      </dgm:t>
    </dgm:pt>
    <dgm:pt modelId="{A830D50D-13A0-4AC9-9929-1BD281308890}" cxnId="{3F282129-D02A-4D48-9305-039085DE21B0}" type="sibTrans">
      <dgm:prSet/>
      <dgm:spPr/>
      <dgm:t>
        <a:bodyPr/>
        <a:lstStyle/>
        <a:p>
          <a:endParaRPr lang="zh-CN" altLang="en-US"/>
        </a:p>
      </dgm:t>
    </dgm:pt>
    <dgm:pt modelId="{981B94CC-652B-413F-8F9A-60796DCE6355}">
      <dgm:prSet phldrT="[文本]"/>
      <dgm:spPr/>
      <dgm:t>
        <a:bodyPr/>
        <a:lstStyle/>
        <a:p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中国保险数据库</a:t>
          </a:r>
          <a:endParaRPr lang="zh-CN" altLang="en-US" dirty="0"/>
        </a:p>
      </dgm:t>
    </dgm:pt>
    <dgm:pt modelId="{E878B13D-E4FF-4155-83D6-616ED5894031}" cxnId="{8D4CEE6B-A2C9-4172-9B93-B0F7D522B897}" type="parTrans">
      <dgm:prSet/>
      <dgm:spPr/>
      <dgm:t>
        <a:bodyPr/>
        <a:lstStyle/>
        <a:p>
          <a:endParaRPr lang="zh-CN" altLang="en-US"/>
        </a:p>
      </dgm:t>
    </dgm:pt>
    <dgm:pt modelId="{5B0923C4-420D-40AE-B61B-C01BC0E9106A}" cxnId="{8D4CEE6B-A2C9-4172-9B93-B0F7D522B897}" type="sibTrans">
      <dgm:prSet/>
      <dgm:spPr/>
      <dgm:t>
        <a:bodyPr/>
        <a:lstStyle/>
        <a:p>
          <a:endParaRPr lang="zh-CN" altLang="en-US"/>
        </a:p>
      </dgm:t>
    </dgm:pt>
    <dgm:pt modelId="{30D5E27B-A8FD-48FF-B4DE-C4E64408D6FC}">
      <dgm:prSet phldrT="[文本]"/>
      <dgm:spPr/>
      <dgm:t>
        <a:bodyPr/>
        <a:lstStyle/>
        <a:p>
          <a:r>
            <a:rPr lang="zh-CN" altLang="en-US" dirty="0">
              <a:latin typeface="华文中宋" panose="02010600040101010101" pitchFamily="2" charset="-122"/>
              <a:ea typeface="华文中宋" panose="02010600040101010101" pitchFamily="2" charset="-122"/>
            </a:rPr>
            <a:t>中国保监会</a:t>
          </a:r>
          <a:endParaRPr lang="zh-CN" altLang="en-US" dirty="0"/>
        </a:p>
      </dgm:t>
    </dgm:pt>
    <dgm:pt modelId="{115DDA08-D79E-4D4B-9198-0D6574028FF6}" cxnId="{B75BD690-D88F-4503-8ED2-63290D1826A2}" type="parTrans">
      <dgm:prSet/>
      <dgm:spPr/>
      <dgm:t>
        <a:bodyPr/>
        <a:lstStyle/>
        <a:p>
          <a:endParaRPr lang="zh-CN" altLang="en-US"/>
        </a:p>
      </dgm:t>
    </dgm:pt>
    <dgm:pt modelId="{4F56B092-8F44-47CA-89FA-12D1B636CCAD}" cxnId="{B75BD690-D88F-4503-8ED2-63290D1826A2}" type="sibTrans">
      <dgm:prSet/>
      <dgm:spPr/>
      <dgm:t>
        <a:bodyPr/>
        <a:lstStyle/>
        <a:p>
          <a:endParaRPr lang="zh-CN" altLang="en-US"/>
        </a:p>
      </dgm:t>
    </dgm:pt>
    <dgm:pt modelId="{24332AD6-55BD-4A0A-808C-25E0FA44FDC2}">
      <dgm:prSet phldrT="[文本]"/>
      <dgm:spPr/>
      <dgm:t>
        <a:bodyPr/>
        <a:lstStyle/>
        <a:p>
          <a:r>
            <a:rPr lang="zh-CN" altLang="en-US" b="0" i="0" dirty="0"/>
            <a:t>起始于</a:t>
          </a:r>
          <a:r>
            <a:rPr lang="en-US" altLang="zh-CN" b="0" i="0" dirty="0"/>
            <a:t>1998</a:t>
          </a:r>
          <a:r>
            <a:rPr lang="zh-CN" altLang="en-US" b="0" i="0" dirty="0"/>
            <a:t>年，年、月度更新。</a:t>
          </a:r>
          <a:endParaRPr lang="zh-CN" altLang="en-US" dirty="0"/>
        </a:p>
      </dgm:t>
    </dgm:pt>
    <dgm:pt modelId="{0F71386C-EA28-45AB-87D0-F9A5D6CED366}" cxnId="{55E243CB-2BA8-40C0-968E-CCC779E54AC7}" type="parTrans">
      <dgm:prSet/>
      <dgm:spPr/>
      <dgm:t>
        <a:bodyPr/>
        <a:lstStyle/>
        <a:p>
          <a:endParaRPr lang="zh-CN" altLang="en-US"/>
        </a:p>
      </dgm:t>
    </dgm:pt>
    <dgm:pt modelId="{1D0F3BBE-1719-4DC3-8C91-695A1D8171C3}" cxnId="{55E243CB-2BA8-40C0-968E-CCC779E54AC7}" type="sibTrans">
      <dgm:prSet/>
      <dgm:spPr/>
      <dgm:t>
        <a:bodyPr/>
        <a:lstStyle/>
        <a:p>
          <a:endParaRPr lang="zh-CN" altLang="en-US"/>
        </a:p>
      </dgm:t>
    </dgm:pt>
    <dgm:pt modelId="{8E95F3E3-A0E8-4F4F-A3A3-E508967BA69F}" type="pres">
      <dgm:prSet presAssocID="{044B8C11-C29D-4116-83FC-0A24F963E5EB}" presName="Name0" presStyleCnt="0">
        <dgm:presLayoutVars>
          <dgm:dir/>
          <dgm:animLvl val="lvl"/>
          <dgm:resizeHandles val="exact"/>
        </dgm:presLayoutVars>
      </dgm:prSet>
      <dgm:spPr/>
    </dgm:pt>
    <dgm:pt modelId="{D4B21499-33D4-40AE-AD28-A96AA79ACABD}" type="pres">
      <dgm:prSet presAssocID="{041FF669-F4E1-486B-A160-A2D8DBC97B4D}" presName="composite" presStyleCnt="0"/>
      <dgm:spPr/>
    </dgm:pt>
    <dgm:pt modelId="{AC6DFF5A-5E3C-46E3-8038-6AFF1CD34D2C}" type="pres">
      <dgm:prSet presAssocID="{041FF669-F4E1-486B-A160-A2D8DBC97B4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2343550-5D11-4EA9-AE40-97D7D6C154FC}" type="pres">
      <dgm:prSet presAssocID="{041FF669-F4E1-486B-A160-A2D8DBC97B4D}" presName="desTx" presStyleLbl="alignAccFollowNode1" presStyleIdx="0" presStyleCnt="3">
        <dgm:presLayoutVars>
          <dgm:bulletEnabled val="1"/>
        </dgm:presLayoutVars>
      </dgm:prSet>
      <dgm:spPr/>
    </dgm:pt>
    <dgm:pt modelId="{8D1EFDFC-C16A-4DF9-84A0-4AF0488B2795}" type="pres">
      <dgm:prSet presAssocID="{4E2C9432-9172-4134-BA36-F7242153DE6F}" presName="space" presStyleCnt="0"/>
      <dgm:spPr/>
    </dgm:pt>
    <dgm:pt modelId="{FF4A2D92-DD96-432A-BC30-F3F7E560555C}" type="pres">
      <dgm:prSet presAssocID="{01F733D3-9693-4DCD-A733-3BFC8EA63EC9}" presName="composite" presStyleCnt="0"/>
      <dgm:spPr/>
    </dgm:pt>
    <dgm:pt modelId="{6971608E-7281-4AFA-8749-F41748D413E4}" type="pres">
      <dgm:prSet presAssocID="{01F733D3-9693-4DCD-A733-3BFC8EA63EC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81126AF-6DD7-427C-B965-132094F83B36}" type="pres">
      <dgm:prSet presAssocID="{01F733D3-9693-4DCD-A733-3BFC8EA63EC9}" presName="desTx" presStyleLbl="alignAccFollowNode1" presStyleIdx="1" presStyleCnt="3">
        <dgm:presLayoutVars>
          <dgm:bulletEnabled val="1"/>
        </dgm:presLayoutVars>
      </dgm:prSet>
      <dgm:spPr/>
    </dgm:pt>
    <dgm:pt modelId="{61661A02-3B12-4946-91F7-11D2ECAB1431}" type="pres">
      <dgm:prSet presAssocID="{DFCA6D67-928D-4DB9-AC34-B10165E9FA5B}" presName="space" presStyleCnt="0"/>
      <dgm:spPr/>
    </dgm:pt>
    <dgm:pt modelId="{905A0785-44BC-45E6-9D84-A4133023A163}" type="pres">
      <dgm:prSet presAssocID="{981B94CC-652B-413F-8F9A-60796DCE6355}" presName="composite" presStyleCnt="0"/>
      <dgm:spPr/>
    </dgm:pt>
    <dgm:pt modelId="{35FE1B7C-681C-49E3-BE55-DFD11983669B}" type="pres">
      <dgm:prSet presAssocID="{981B94CC-652B-413F-8F9A-60796DCE635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103F060-D43B-4652-BEBB-A2B574F22406}" type="pres">
      <dgm:prSet presAssocID="{981B94CC-652B-413F-8F9A-60796DCE635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010C306-AFE4-4302-B252-995DF4CD3784}" srcId="{01F733D3-9693-4DCD-A733-3BFC8EA63EC9}" destId="{C5968F24-8A6F-47B6-8906-811FF1571EBA}" srcOrd="0" destOrd="0" parTransId="{5DDE69F3-20BC-403B-94D1-C7242C032ED1}" sibTransId="{A03B51A4-D6A6-4C15-BAFB-F559FE15A036}"/>
    <dgm:cxn modelId="{61864A0E-BFA2-421C-ACAF-7E9B560B9A1E}" type="presOf" srcId="{C5968F24-8A6F-47B6-8906-811FF1571EBA}" destId="{981126AF-6DD7-427C-B965-132094F83B36}" srcOrd="0" destOrd="0" presId="urn:microsoft.com/office/officeart/2005/8/layout/hList1"/>
    <dgm:cxn modelId="{EF937E20-4276-450D-9B83-69CAB47B122D}" type="presOf" srcId="{981B94CC-652B-413F-8F9A-60796DCE6355}" destId="{35FE1B7C-681C-49E3-BE55-DFD11983669B}" srcOrd="0" destOrd="0" presId="urn:microsoft.com/office/officeart/2005/8/layout/hList1"/>
    <dgm:cxn modelId="{4A1AF423-4926-4712-8783-EE58A76C4904}" srcId="{041FF669-F4E1-486B-A160-A2D8DBC97B4D}" destId="{38381854-6EBC-45D3-8892-318EEE1F292C}" srcOrd="0" destOrd="0" parTransId="{6B3D0802-DD05-482F-8470-5297CF747A81}" sibTransId="{1F8D5121-28C0-47B6-B91B-5FCF753E7D03}"/>
    <dgm:cxn modelId="{3F282129-D02A-4D48-9305-039085DE21B0}" srcId="{01F733D3-9693-4DCD-A733-3BFC8EA63EC9}" destId="{6ECE7EB0-19BC-4BD6-9615-0D384329824C}" srcOrd="1" destOrd="0" parTransId="{1269B027-43F2-4FC8-8F2E-1396303BB1D5}" sibTransId="{A830D50D-13A0-4AC9-9929-1BD281308890}"/>
    <dgm:cxn modelId="{4A95E82A-FBA1-404C-8183-492C66C1598F}" srcId="{044B8C11-C29D-4116-83FC-0A24F963E5EB}" destId="{01F733D3-9693-4DCD-A733-3BFC8EA63EC9}" srcOrd="1" destOrd="0" parTransId="{8F0B3B2A-886C-416A-86B0-AAA073786F14}" sibTransId="{DFCA6D67-928D-4DB9-AC34-B10165E9FA5B}"/>
    <dgm:cxn modelId="{9A877940-1541-4D61-B8AF-847AEAF01B79}" type="presOf" srcId="{01F733D3-9693-4DCD-A733-3BFC8EA63EC9}" destId="{6971608E-7281-4AFA-8749-F41748D413E4}" srcOrd="0" destOrd="0" presId="urn:microsoft.com/office/officeart/2005/8/layout/hList1"/>
    <dgm:cxn modelId="{D6A73F4B-167E-42B9-B0E9-21ED24958265}" type="presOf" srcId="{30D5E27B-A8FD-48FF-B4DE-C4E64408D6FC}" destId="{8103F060-D43B-4652-BEBB-A2B574F22406}" srcOrd="0" destOrd="0" presId="urn:microsoft.com/office/officeart/2005/8/layout/hList1"/>
    <dgm:cxn modelId="{8D4CEE6B-A2C9-4172-9B93-B0F7D522B897}" srcId="{044B8C11-C29D-4116-83FC-0A24F963E5EB}" destId="{981B94CC-652B-413F-8F9A-60796DCE6355}" srcOrd="2" destOrd="0" parTransId="{E878B13D-E4FF-4155-83D6-616ED5894031}" sibTransId="{5B0923C4-420D-40AE-B61B-C01BC0E9106A}"/>
    <dgm:cxn modelId="{5A767A55-5132-4081-ACCA-0CB45576835C}" type="presOf" srcId="{8B8E6014-0EA2-4DEE-AC20-121EC2216CCE}" destId="{D2343550-5D11-4EA9-AE40-97D7D6C154FC}" srcOrd="0" destOrd="1" presId="urn:microsoft.com/office/officeart/2005/8/layout/hList1"/>
    <dgm:cxn modelId="{74421B7B-021B-451C-AC1A-B0A01B0674B0}" srcId="{044B8C11-C29D-4116-83FC-0A24F963E5EB}" destId="{041FF669-F4E1-486B-A160-A2D8DBC97B4D}" srcOrd="0" destOrd="0" parTransId="{556682C3-EA22-4324-9081-22BB18DD94ED}" sibTransId="{4E2C9432-9172-4134-BA36-F7242153DE6F}"/>
    <dgm:cxn modelId="{1E753E7E-6AFE-4D61-8124-957A30EC9DDB}" type="presOf" srcId="{044B8C11-C29D-4116-83FC-0A24F963E5EB}" destId="{8E95F3E3-A0E8-4F4F-A3A3-E508967BA69F}" srcOrd="0" destOrd="0" presId="urn:microsoft.com/office/officeart/2005/8/layout/hList1"/>
    <dgm:cxn modelId="{B75BD690-D88F-4503-8ED2-63290D1826A2}" srcId="{981B94CC-652B-413F-8F9A-60796DCE6355}" destId="{30D5E27B-A8FD-48FF-B4DE-C4E64408D6FC}" srcOrd="0" destOrd="0" parTransId="{115DDA08-D79E-4D4B-9198-0D6574028FF6}" sibTransId="{4F56B092-8F44-47CA-89FA-12D1B636CCAD}"/>
    <dgm:cxn modelId="{3D8F719D-F391-4EBC-90D1-BC0F96F300F4}" type="presOf" srcId="{6ECE7EB0-19BC-4BD6-9615-0D384329824C}" destId="{981126AF-6DD7-427C-B965-132094F83B36}" srcOrd="0" destOrd="1" presId="urn:microsoft.com/office/officeart/2005/8/layout/hList1"/>
    <dgm:cxn modelId="{9BC02EAC-9F87-4221-9E7C-DA06A2D2EBE2}" type="presOf" srcId="{041FF669-F4E1-486B-A160-A2D8DBC97B4D}" destId="{AC6DFF5A-5E3C-46E3-8038-6AFF1CD34D2C}" srcOrd="0" destOrd="0" presId="urn:microsoft.com/office/officeart/2005/8/layout/hList1"/>
    <dgm:cxn modelId="{1E0608C8-6CAF-48CD-85B9-2BB11B261A15}" type="presOf" srcId="{24332AD6-55BD-4A0A-808C-25E0FA44FDC2}" destId="{8103F060-D43B-4652-BEBB-A2B574F22406}" srcOrd="0" destOrd="1" presId="urn:microsoft.com/office/officeart/2005/8/layout/hList1"/>
    <dgm:cxn modelId="{FF6D81C8-BA16-4EBD-BBFF-DCEE94D29B3E}" srcId="{041FF669-F4E1-486B-A160-A2D8DBC97B4D}" destId="{8B8E6014-0EA2-4DEE-AC20-121EC2216CCE}" srcOrd="1" destOrd="0" parTransId="{7CD05D2D-8E30-4E5A-BBB2-448C9C41BB08}" sibTransId="{1FCEE219-4572-44F6-B26B-1EF154B65A6C}"/>
    <dgm:cxn modelId="{55E243CB-2BA8-40C0-968E-CCC779E54AC7}" srcId="{981B94CC-652B-413F-8F9A-60796DCE6355}" destId="{24332AD6-55BD-4A0A-808C-25E0FA44FDC2}" srcOrd="1" destOrd="0" parTransId="{0F71386C-EA28-45AB-87D0-F9A5D6CED366}" sibTransId="{1D0F3BBE-1719-4DC3-8C91-695A1D8171C3}"/>
    <dgm:cxn modelId="{E642CACD-F701-4F41-8505-BA076E2CB807}" type="presOf" srcId="{38381854-6EBC-45D3-8892-318EEE1F292C}" destId="{D2343550-5D11-4EA9-AE40-97D7D6C154FC}" srcOrd="0" destOrd="0" presId="urn:microsoft.com/office/officeart/2005/8/layout/hList1"/>
    <dgm:cxn modelId="{89261240-C024-4150-96B9-97A150B4CFC3}" type="presParOf" srcId="{8E95F3E3-A0E8-4F4F-A3A3-E508967BA69F}" destId="{D4B21499-33D4-40AE-AD28-A96AA79ACABD}" srcOrd="0" destOrd="0" presId="urn:microsoft.com/office/officeart/2005/8/layout/hList1"/>
    <dgm:cxn modelId="{FB5262F3-64F7-4BF0-BC25-F03A49D0D900}" type="presParOf" srcId="{D4B21499-33D4-40AE-AD28-A96AA79ACABD}" destId="{AC6DFF5A-5E3C-46E3-8038-6AFF1CD34D2C}" srcOrd="0" destOrd="0" presId="urn:microsoft.com/office/officeart/2005/8/layout/hList1"/>
    <dgm:cxn modelId="{20956D18-5A46-4B8B-9D19-43DFB440CD30}" type="presParOf" srcId="{D4B21499-33D4-40AE-AD28-A96AA79ACABD}" destId="{D2343550-5D11-4EA9-AE40-97D7D6C154FC}" srcOrd="1" destOrd="0" presId="urn:microsoft.com/office/officeart/2005/8/layout/hList1"/>
    <dgm:cxn modelId="{B62EF3B8-BDD8-4453-9DB8-0ACACD55057C}" type="presParOf" srcId="{8E95F3E3-A0E8-4F4F-A3A3-E508967BA69F}" destId="{8D1EFDFC-C16A-4DF9-84A0-4AF0488B2795}" srcOrd="1" destOrd="0" presId="urn:microsoft.com/office/officeart/2005/8/layout/hList1"/>
    <dgm:cxn modelId="{5FEA1D27-3202-4F4B-B81D-38C5E29B6E09}" type="presParOf" srcId="{8E95F3E3-A0E8-4F4F-A3A3-E508967BA69F}" destId="{FF4A2D92-DD96-432A-BC30-F3F7E560555C}" srcOrd="2" destOrd="0" presId="urn:microsoft.com/office/officeart/2005/8/layout/hList1"/>
    <dgm:cxn modelId="{237C2A74-8B56-4D67-8127-94FB3036F895}" type="presParOf" srcId="{FF4A2D92-DD96-432A-BC30-F3F7E560555C}" destId="{6971608E-7281-4AFA-8749-F41748D413E4}" srcOrd="0" destOrd="0" presId="urn:microsoft.com/office/officeart/2005/8/layout/hList1"/>
    <dgm:cxn modelId="{EE2F07AD-445E-4887-B268-7EBF1B4ED4C3}" type="presParOf" srcId="{FF4A2D92-DD96-432A-BC30-F3F7E560555C}" destId="{981126AF-6DD7-427C-B965-132094F83B36}" srcOrd="1" destOrd="0" presId="urn:microsoft.com/office/officeart/2005/8/layout/hList1"/>
    <dgm:cxn modelId="{948B71CC-8478-469A-9504-6F4D81ACE85F}" type="presParOf" srcId="{8E95F3E3-A0E8-4F4F-A3A3-E508967BA69F}" destId="{61661A02-3B12-4946-91F7-11D2ECAB1431}" srcOrd="3" destOrd="0" presId="urn:microsoft.com/office/officeart/2005/8/layout/hList1"/>
    <dgm:cxn modelId="{BB19AD12-96F6-47DC-95C2-7FAE970CC2C2}" type="presParOf" srcId="{8E95F3E3-A0E8-4F4F-A3A3-E508967BA69F}" destId="{905A0785-44BC-45E6-9D84-A4133023A163}" srcOrd="4" destOrd="0" presId="urn:microsoft.com/office/officeart/2005/8/layout/hList1"/>
    <dgm:cxn modelId="{DD0C52C6-34E0-45CF-A901-F8AF4A459AE4}" type="presParOf" srcId="{905A0785-44BC-45E6-9D84-A4133023A163}" destId="{35FE1B7C-681C-49E3-BE55-DFD11983669B}" srcOrd="0" destOrd="0" presId="urn:microsoft.com/office/officeart/2005/8/layout/hList1"/>
    <dgm:cxn modelId="{3B218D20-77A4-4F74-A773-6CFD86EB249C}" type="presParOf" srcId="{905A0785-44BC-45E6-9D84-A4133023A163}" destId="{8103F060-D43B-4652-BEBB-A2B574F224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C0CDB6-8F93-4D37-B11F-498A76FFBA97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32E772DB-1A08-4B37-A26F-8305CFEC0185}">
      <dgm:prSet/>
      <dgm:spPr/>
      <dgm:t>
        <a:bodyPr/>
        <a:lstStyle/>
        <a:p>
          <a:r>
            <a:rPr lang="zh-CN"/>
            <a:t>中国和美国的进出口贸易情况</a:t>
          </a:r>
        </a:p>
      </dgm:t>
    </dgm:pt>
    <dgm:pt modelId="{29422151-AFF6-41E6-823D-F88A5D4742C8}" cxnId="{8C448A2D-7315-43BD-9EFE-81EE52670825}" type="parTrans">
      <dgm:prSet/>
      <dgm:spPr/>
      <dgm:t>
        <a:bodyPr/>
        <a:lstStyle/>
        <a:p>
          <a:endParaRPr lang="zh-CN" altLang="en-US"/>
        </a:p>
      </dgm:t>
    </dgm:pt>
    <dgm:pt modelId="{23A9AD5D-3359-4734-AC78-E3AB0BA91CF1}" cxnId="{8C448A2D-7315-43BD-9EFE-81EE52670825}" type="sibTrans">
      <dgm:prSet/>
      <dgm:spPr/>
      <dgm:t>
        <a:bodyPr/>
        <a:lstStyle/>
        <a:p>
          <a:endParaRPr lang="zh-CN" altLang="en-US"/>
        </a:p>
      </dgm:t>
    </dgm:pt>
    <dgm:pt modelId="{5F9C9909-2C9F-480F-BBFB-AD4BA64AA13F}">
      <dgm:prSet/>
      <dgm:spPr/>
      <dgm:t>
        <a:bodyPr/>
        <a:lstStyle/>
        <a:p>
          <a:r>
            <a:rPr lang="zh-CN"/>
            <a:t>中国不同地区对美出口情况</a:t>
          </a:r>
        </a:p>
      </dgm:t>
    </dgm:pt>
    <dgm:pt modelId="{F4681142-EDF0-482F-9F32-725BFD7801CC}" cxnId="{5016F3DD-C1B0-4494-97C9-30F170B3641C}" type="parTrans">
      <dgm:prSet/>
      <dgm:spPr/>
      <dgm:t>
        <a:bodyPr/>
        <a:lstStyle/>
        <a:p>
          <a:endParaRPr lang="zh-CN" altLang="en-US"/>
        </a:p>
      </dgm:t>
    </dgm:pt>
    <dgm:pt modelId="{96B9BE16-8514-46A3-A462-3153632A9234}" cxnId="{5016F3DD-C1B0-4494-97C9-30F170B3641C}" type="sibTrans">
      <dgm:prSet/>
      <dgm:spPr/>
      <dgm:t>
        <a:bodyPr/>
        <a:lstStyle/>
        <a:p>
          <a:endParaRPr lang="zh-CN" altLang="en-US"/>
        </a:p>
      </dgm:t>
    </dgm:pt>
    <dgm:pt modelId="{3655CE85-8BA9-4B79-8CF9-2AF291C7F98C}">
      <dgm:prSet/>
      <dgm:spPr/>
      <dgm:t>
        <a:bodyPr/>
        <a:lstStyle/>
        <a:p>
          <a:r>
            <a:rPr lang="zh-CN" dirty="0"/>
            <a:t>中国不同行业对美出口情况</a:t>
          </a:r>
        </a:p>
      </dgm:t>
    </dgm:pt>
    <dgm:pt modelId="{594233CB-482C-43A9-BB85-35945E63C5D7}" cxnId="{3CCE3FD2-6C89-4E82-B5BC-D75982CEA633}" type="parTrans">
      <dgm:prSet/>
      <dgm:spPr/>
      <dgm:t>
        <a:bodyPr/>
        <a:lstStyle/>
        <a:p>
          <a:endParaRPr lang="zh-CN" altLang="en-US"/>
        </a:p>
      </dgm:t>
    </dgm:pt>
    <dgm:pt modelId="{512117C7-151A-4ED9-AFFA-2EF9DCD61A10}" cxnId="{3CCE3FD2-6C89-4E82-B5BC-D75982CEA633}" type="sibTrans">
      <dgm:prSet/>
      <dgm:spPr/>
      <dgm:t>
        <a:bodyPr/>
        <a:lstStyle/>
        <a:p>
          <a:endParaRPr lang="zh-CN" altLang="en-US"/>
        </a:p>
      </dgm:t>
    </dgm:pt>
    <dgm:pt modelId="{69A6C7C7-8926-4CF1-8B24-9282E5E73907}">
      <dgm:prSet/>
      <dgm:spPr/>
      <dgm:t>
        <a:bodyPr/>
        <a:lstStyle/>
        <a:p>
          <a:r>
            <a:rPr lang="zh-CN" dirty="0"/>
            <a:t>中国不同</a:t>
          </a:r>
          <a:r>
            <a:rPr lang="zh-CN" altLang="en-US" dirty="0"/>
            <a:t>商品类别</a:t>
          </a:r>
          <a:r>
            <a:rPr lang="zh-CN" dirty="0"/>
            <a:t>对美出口情况</a:t>
          </a:r>
        </a:p>
      </dgm:t>
    </dgm:pt>
    <dgm:pt modelId="{F554307F-6FAC-4CD8-B0D2-E583746C0E6D}" cxnId="{3C9B87DD-A323-41B3-B2BC-27FE895AB0FB}" type="parTrans">
      <dgm:prSet/>
      <dgm:spPr/>
      <dgm:t>
        <a:bodyPr/>
        <a:lstStyle/>
        <a:p>
          <a:endParaRPr lang="zh-CN" altLang="en-US"/>
        </a:p>
      </dgm:t>
    </dgm:pt>
    <dgm:pt modelId="{33EC507B-5439-4941-B975-0FE47359D8FE}" cxnId="{3C9B87DD-A323-41B3-B2BC-27FE895AB0FB}" type="sibTrans">
      <dgm:prSet/>
      <dgm:spPr/>
      <dgm:t>
        <a:bodyPr/>
        <a:lstStyle/>
        <a:p>
          <a:endParaRPr lang="zh-CN" altLang="en-US"/>
        </a:p>
      </dgm:t>
    </dgm:pt>
    <dgm:pt modelId="{AFE44106-EDC7-4480-861D-52F438EE13BA}" type="pres">
      <dgm:prSet presAssocID="{1CC0CDB6-8F93-4D37-B11F-498A76FFBA97}" presName="outerComposite" presStyleCnt="0">
        <dgm:presLayoutVars>
          <dgm:chMax val="5"/>
          <dgm:dir/>
          <dgm:resizeHandles val="exact"/>
        </dgm:presLayoutVars>
      </dgm:prSet>
      <dgm:spPr/>
    </dgm:pt>
    <dgm:pt modelId="{45ABAF41-F1C6-49BA-A861-C63CD8049722}" type="pres">
      <dgm:prSet presAssocID="{1CC0CDB6-8F93-4D37-B11F-498A76FFBA97}" presName="dummyMaxCanvas" presStyleCnt="0">
        <dgm:presLayoutVars/>
      </dgm:prSet>
      <dgm:spPr/>
    </dgm:pt>
    <dgm:pt modelId="{EB3A116A-F69E-462C-8B31-BBB5067F8103}" type="pres">
      <dgm:prSet presAssocID="{1CC0CDB6-8F93-4D37-B11F-498A76FFBA97}" presName="FourNodes_1" presStyleLbl="node1" presStyleIdx="0" presStyleCnt="4">
        <dgm:presLayoutVars>
          <dgm:bulletEnabled val="1"/>
        </dgm:presLayoutVars>
      </dgm:prSet>
      <dgm:spPr/>
    </dgm:pt>
    <dgm:pt modelId="{C25A3430-D6A0-461B-A9D4-A94A0D07031D}" type="pres">
      <dgm:prSet presAssocID="{1CC0CDB6-8F93-4D37-B11F-498A76FFBA97}" presName="FourNodes_2" presStyleLbl="node1" presStyleIdx="1" presStyleCnt="4">
        <dgm:presLayoutVars>
          <dgm:bulletEnabled val="1"/>
        </dgm:presLayoutVars>
      </dgm:prSet>
      <dgm:spPr/>
    </dgm:pt>
    <dgm:pt modelId="{14463D4D-8CA0-451E-98D7-DD0EE682702E}" type="pres">
      <dgm:prSet presAssocID="{1CC0CDB6-8F93-4D37-B11F-498A76FFBA97}" presName="FourNodes_3" presStyleLbl="node1" presStyleIdx="2" presStyleCnt="4">
        <dgm:presLayoutVars>
          <dgm:bulletEnabled val="1"/>
        </dgm:presLayoutVars>
      </dgm:prSet>
      <dgm:spPr/>
    </dgm:pt>
    <dgm:pt modelId="{86A6FE85-5C0B-48F2-AB4D-4886E6B5610E}" type="pres">
      <dgm:prSet presAssocID="{1CC0CDB6-8F93-4D37-B11F-498A76FFBA97}" presName="FourNodes_4" presStyleLbl="node1" presStyleIdx="3" presStyleCnt="4">
        <dgm:presLayoutVars>
          <dgm:bulletEnabled val="1"/>
        </dgm:presLayoutVars>
      </dgm:prSet>
      <dgm:spPr/>
    </dgm:pt>
    <dgm:pt modelId="{234CD28A-0A7B-4DD0-9D05-2D5A08A57CEC}" type="pres">
      <dgm:prSet presAssocID="{1CC0CDB6-8F93-4D37-B11F-498A76FFBA97}" presName="FourConn_1-2" presStyleLbl="fgAccFollowNode1" presStyleIdx="0" presStyleCnt="3">
        <dgm:presLayoutVars>
          <dgm:bulletEnabled val="1"/>
        </dgm:presLayoutVars>
      </dgm:prSet>
      <dgm:spPr/>
    </dgm:pt>
    <dgm:pt modelId="{44AC4CA9-05DA-4EC2-AE1A-4C187C10911B}" type="pres">
      <dgm:prSet presAssocID="{1CC0CDB6-8F93-4D37-B11F-498A76FFBA97}" presName="FourConn_2-3" presStyleLbl="fgAccFollowNode1" presStyleIdx="1" presStyleCnt="3">
        <dgm:presLayoutVars>
          <dgm:bulletEnabled val="1"/>
        </dgm:presLayoutVars>
      </dgm:prSet>
      <dgm:spPr/>
    </dgm:pt>
    <dgm:pt modelId="{6EA0D1F9-09BB-4BD3-977C-19ECE002FA46}" type="pres">
      <dgm:prSet presAssocID="{1CC0CDB6-8F93-4D37-B11F-498A76FFBA97}" presName="FourConn_3-4" presStyleLbl="fgAccFollowNode1" presStyleIdx="2" presStyleCnt="3">
        <dgm:presLayoutVars>
          <dgm:bulletEnabled val="1"/>
        </dgm:presLayoutVars>
      </dgm:prSet>
      <dgm:spPr/>
    </dgm:pt>
    <dgm:pt modelId="{774A3DF8-D34F-413A-9F90-8CCC6E66E6AA}" type="pres">
      <dgm:prSet presAssocID="{1CC0CDB6-8F93-4D37-B11F-498A76FFBA97}" presName="FourNodes_1_text" presStyleLbl="node1" presStyleIdx="3" presStyleCnt="4">
        <dgm:presLayoutVars>
          <dgm:bulletEnabled val="1"/>
        </dgm:presLayoutVars>
      </dgm:prSet>
      <dgm:spPr/>
    </dgm:pt>
    <dgm:pt modelId="{D9A98851-B703-419C-B916-2D0C849906CA}" type="pres">
      <dgm:prSet presAssocID="{1CC0CDB6-8F93-4D37-B11F-498A76FFBA97}" presName="FourNodes_2_text" presStyleLbl="node1" presStyleIdx="3" presStyleCnt="4">
        <dgm:presLayoutVars>
          <dgm:bulletEnabled val="1"/>
        </dgm:presLayoutVars>
      </dgm:prSet>
      <dgm:spPr/>
    </dgm:pt>
    <dgm:pt modelId="{1559459C-C8AF-4353-A1C6-8BC9702EC3D9}" type="pres">
      <dgm:prSet presAssocID="{1CC0CDB6-8F93-4D37-B11F-498A76FFBA97}" presName="FourNodes_3_text" presStyleLbl="node1" presStyleIdx="3" presStyleCnt="4">
        <dgm:presLayoutVars>
          <dgm:bulletEnabled val="1"/>
        </dgm:presLayoutVars>
      </dgm:prSet>
      <dgm:spPr/>
    </dgm:pt>
    <dgm:pt modelId="{76AA57A6-C69E-4B19-B8A5-AE609AA72570}" type="pres">
      <dgm:prSet presAssocID="{1CC0CDB6-8F93-4D37-B11F-498A76FFBA9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BD4DC09-7C1A-4074-B39C-6A522EE5AADA}" type="presOf" srcId="{3655CE85-8BA9-4B79-8CF9-2AF291C7F98C}" destId="{1559459C-C8AF-4353-A1C6-8BC9702EC3D9}" srcOrd="1" destOrd="0" presId="urn:microsoft.com/office/officeart/2005/8/layout/vProcess5"/>
    <dgm:cxn modelId="{DDC6120D-EFA6-4680-B199-9DFFAAC7E2A8}" type="presOf" srcId="{96B9BE16-8514-46A3-A462-3153632A9234}" destId="{44AC4CA9-05DA-4EC2-AE1A-4C187C10911B}" srcOrd="0" destOrd="0" presId="urn:microsoft.com/office/officeart/2005/8/layout/vProcess5"/>
    <dgm:cxn modelId="{19D8DE23-A6BC-40BD-A9C2-CF8FE12BC9BA}" type="presOf" srcId="{512117C7-151A-4ED9-AFFA-2EF9DCD61A10}" destId="{6EA0D1F9-09BB-4BD3-977C-19ECE002FA46}" srcOrd="0" destOrd="0" presId="urn:microsoft.com/office/officeart/2005/8/layout/vProcess5"/>
    <dgm:cxn modelId="{8C448A2D-7315-43BD-9EFE-81EE52670825}" srcId="{1CC0CDB6-8F93-4D37-B11F-498A76FFBA97}" destId="{32E772DB-1A08-4B37-A26F-8305CFEC0185}" srcOrd="0" destOrd="0" parTransId="{29422151-AFF6-41E6-823D-F88A5D4742C8}" sibTransId="{23A9AD5D-3359-4734-AC78-E3AB0BA91CF1}"/>
    <dgm:cxn modelId="{4A5A0633-11B4-42B3-B016-41B818BB9536}" type="presOf" srcId="{69A6C7C7-8926-4CF1-8B24-9282E5E73907}" destId="{76AA57A6-C69E-4B19-B8A5-AE609AA72570}" srcOrd="1" destOrd="0" presId="urn:microsoft.com/office/officeart/2005/8/layout/vProcess5"/>
    <dgm:cxn modelId="{9C514D69-556A-4E5A-8ADA-C0A0D0FC32DA}" type="presOf" srcId="{5F9C9909-2C9F-480F-BBFB-AD4BA64AA13F}" destId="{C25A3430-D6A0-461B-A9D4-A94A0D07031D}" srcOrd="0" destOrd="0" presId="urn:microsoft.com/office/officeart/2005/8/layout/vProcess5"/>
    <dgm:cxn modelId="{806D8A69-BDF8-4ACD-82F2-BCF9C13B3175}" type="presOf" srcId="{32E772DB-1A08-4B37-A26F-8305CFEC0185}" destId="{774A3DF8-D34F-413A-9F90-8CCC6E66E6AA}" srcOrd="1" destOrd="0" presId="urn:microsoft.com/office/officeart/2005/8/layout/vProcess5"/>
    <dgm:cxn modelId="{D1C24F6F-8B5C-43AC-A101-B98492902A61}" type="presOf" srcId="{69A6C7C7-8926-4CF1-8B24-9282E5E73907}" destId="{86A6FE85-5C0B-48F2-AB4D-4886E6B5610E}" srcOrd="0" destOrd="0" presId="urn:microsoft.com/office/officeart/2005/8/layout/vProcess5"/>
    <dgm:cxn modelId="{B93F2D72-2496-4404-8958-0DAA4B1E17D3}" type="presOf" srcId="{5F9C9909-2C9F-480F-BBFB-AD4BA64AA13F}" destId="{D9A98851-B703-419C-B916-2D0C849906CA}" srcOrd="1" destOrd="0" presId="urn:microsoft.com/office/officeart/2005/8/layout/vProcess5"/>
    <dgm:cxn modelId="{0483EE54-A88B-4B48-AAFC-34B819470437}" type="presOf" srcId="{23A9AD5D-3359-4734-AC78-E3AB0BA91CF1}" destId="{234CD28A-0A7B-4DD0-9D05-2D5A08A57CEC}" srcOrd="0" destOrd="0" presId="urn:microsoft.com/office/officeart/2005/8/layout/vProcess5"/>
    <dgm:cxn modelId="{1325D686-733C-44BF-97B2-372DF90BE32A}" type="presOf" srcId="{3655CE85-8BA9-4B79-8CF9-2AF291C7F98C}" destId="{14463D4D-8CA0-451E-98D7-DD0EE682702E}" srcOrd="0" destOrd="0" presId="urn:microsoft.com/office/officeart/2005/8/layout/vProcess5"/>
    <dgm:cxn modelId="{C6E23DAB-3183-40FD-AA91-76855F1C4C56}" type="presOf" srcId="{32E772DB-1A08-4B37-A26F-8305CFEC0185}" destId="{EB3A116A-F69E-462C-8B31-BBB5067F8103}" srcOrd="0" destOrd="0" presId="urn:microsoft.com/office/officeart/2005/8/layout/vProcess5"/>
    <dgm:cxn modelId="{0A001BC2-A0BC-445E-99CD-A760BE52E782}" type="presOf" srcId="{1CC0CDB6-8F93-4D37-B11F-498A76FFBA97}" destId="{AFE44106-EDC7-4480-861D-52F438EE13BA}" srcOrd="0" destOrd="0" presId="urn:microsoft.com/office/officeart/2005/8/layout/vProcess5"/>
    <dgm:cxn modelId="{3CCE3FD2-6C89-4E82-B5BC-D75982CEA633}" srcId="{1CC0CDB6-8F93-4D37-B11F-498A76FFBA97}" destId="{3655CE85-8BA9-4B79-8CF9-2AF291C7F98C}" srcOrd="2" destOrd="0" parTransId="{594233CB-482C-43A9-BB85-35945E63C5D7}" sibTransId="{512117C7-151A-4ED9-AFFA-2EF9DCD61A10}"/>
    <dgm:cxn modelId="{3C9B87DD-A323-41B3-B2BC-27FE895AB0FB}" srcId="{1CC0CDB6-8F93-4D37-B11F-498A76FFBA97}" destId="{69A6C7C7-8926-4CF1-8B24-9282E5E73907}" srcOrd="3" destOrd="0" parTransId="{F554307F-6FAC-4CD8-B0D2-E583746C0E6D}" sibTransId="{33EC507B-5439-4941-B975-0FE47359D8FE}"/>
    <dgm:cxn modelId="{5016F3DD-C1B0-4494-97C9-30F170B3641C}" srcId="{1CC0CDB6-8F93-4D37-B11F-498A76FFBA97}" destId="{5F9C9909-2C9F-480F-BBFB-AD4BA64AA13F}" srcOrd="1" destOrd="0" parTransId="{F4681142-EDF0-482F-9F32-725BFD7801CC}" sibTransId="{96B9BE16-8514-46A3-A462-3153632A9234}"/>
    <dgm:cxn modelId="{04A9369F-3A2E-45DD-BFAB-6245EAD3210A}" type="presParOf" srcId="{AFE44106-EDC7-4480-861D-52F438EE13BA}" destId="{45ABAF41-F1C6-49BA-A861-C63CD8049722}" srcOrd="0" destOrd="0" presId="urn:microsoft.com/office/officeart/2005/8/layout/vProcess5"/>
    <dgm:cxn modelId="{0601A511-4F20-4B6A-A228-3CEEFA244D50}" type="presParOf" srcId="{AFE44106-EDC7-4480-861D-52F438EE13BA}" destId="{EB3A116A-F69E-462C-8B31-BBB5067F8103}" srcOrd="1" destOrd="0" presId="urn:microsoft.com/office/officeart/2005/8/layout/vProcess5"/>
    <dgm:cxn modelId="{64478820-3ACC-4499-A426-0735D1F9AF67}" type="presParOf" srcId="{AFE44106-EDC7-4480-861D-52F438EE13BA}" destId="{C25A3430-D6A0-461B-A9D4-A94A0D07031D}" srcOrd="2" destOrd="0" presId="urn:microsoft.com/office/officeart/2005/8/layout/vProcess5"/>
    <dgm:cxn modelId="{8AC53CD0-51FD-4150-A10F-D9D3D102124D}" type="presParOf" srcId="{AFE44106-EDC7-4480-861D-52F438EE13BA}" destId="{14463D4D-8CA0-451E-98D7-DD0EE682702E}" srcOrd="3" destOrd="0" presId="urn:microsoft.com/office/officeart/2005/8/layout/vProcess5"/>
    <dgm:cxn modelId="{4B973E9E-D31D-4868-A7CF-524F30F20C3B}" type="presParOf" srcId="{AFE44106-EDC7-4480-861D-52F438EE13BA}" destId="{86A6FE85-5C0B-48F2-AB4D-4886E6B5610E}" srcOrd="4" destOrd="0" presId="urn:microsoft.com/office/officeart/2005/8/layout/vProcess5"/>
    <dgm:cxn modelId="{425818D1-83AB-443D-BA49-04F54501093E}" type="presParOf" srcId="{AFE44106-EDC7-4480-861D-52F438EE13BA}" destId="{234CD28A-0A7B-4DD0-9D05-2D5A08A57CEC}" srcOrd="5" destOrd="0" presId="urn:microsoft.com/office/officeart/2005/8/layout/vProcess5"/>
    <dgm:cxn modelId="{AD4E9D00-2282-480D-BEAC-F1E53B091C39}" type="presParOf" srcId="{AFE44106-EDC7-4480-861D-52F438EE13BA}" destId="{44AC4CA9-05DA-4EC2-AE1A-4C187C10911B}" srcOrd="6" destOrd="0" presId="urn:microsoft.com/office/officeart/2005/8/layout/vProcess5"/>
    <dgm:cxn modelId="{A2D80BA2-82F6-4270-A853-7EFF1411A6E5}" type="presParOf" srcId="{AFE44106-EDC7-4480-861D-52F438EE13BA}" destId="{6EA0D1F9-09BB-4BD3-977C-19ECE002FA46}" srcOrd="7" destOrd="0" presId="urn:microsoft.com/office/officeart/2005/8/layout/vProcess5"/>
    <dgm:cxn modelId="{65A745BC-F477-46DD-8871-09F1FC906A09}" type="presParOf" srcId="{AFE44106-EDC7-4480-861D-52F438EE13BA}" destId="{774A3DF8-D34F-413A-9F90-8CCC6E66E6AA}" srcOrd="8" destOrd="0" presId="urn:microsoft.com/office/officeart/2005/8/layout/vProcess5"/>
    <dgm:cxn modelId="{42C6EF71-CF25-425A-943C-7352A157AEE1}" type="presParOf" srcId="{AFE44106-EDC7-4480-861D-52F438EE13BA}" destId="{D9A98851-B703-419C-B916-2D0C849906CA}" srcOrd="9" destOrd="0" presId="urn:microsoft.com/office/officeart/2005/8/layout/vProcess5"/>
    <dgm:cxn modelId="{80AA3BE5-90FD-45BE-8ED9-927C9AB6ECCE}" type="presParOf" srcId="{AFE44106-EDC7-4480-861D-52F438EE13BA}" destId="{1559459C-C8AF-4353-A1C6-8BC9702EC3D9}" srcOrd="10" destOrd="0" presId="urn:microsoft.com/office/officeart/2005/8/layout/vProcess5"/>
    <dgm:cxn modelId="{E2D04AAD-4B46-436C-B1FB-2F21A7066B10}" type="presParOf" srcId="{AFE44106-EDC7-4480-861D-52F438EE13BA}" destId="{76AA57A6-C69E-4B19-B8A5-AE609AA7257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6888A6-3B6E-4D21-A1AB-85D7B2A3475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2C84738-0F05-4563-8B92-E90C64A3BE3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指标检索</a:t>
          </a:r>
        </a:p>
      </dgm:t>
    </dgm:pt>
    <dgm:pt modelId="{548B9AB8-3467-4605-B5A6-71A031A03E8E}" cxnId="{53C1674D-3048-4F42-B6CE-96A6E639C8C9}" type="parTrans">
      <dgm:prSet/>
      <dgm:spPr/>
      <dgm:t>
        <a:bodyPr/>
        <a:lstStyle/>
        <a:p>
          <a:endParaRPr lang="zh-CN" altLang="en-US"/>
        </a:p>
      </dgm:t>
    </dgm:pt>
    <dgm:pt modelId="{B944E896-4DB4-4E7F-B967-5C958C4F398E}" cxnId="{53C1674D-3048-4F42-B6CE-96A6E639C8C9}" type="sibTrans">
      <dgm:prSet/>
      <dgm:spPr/>
      <dgm:t>
        <a:bodyPr/>
        <a:lstStyle/>
        <a:p>
          <a:endParaRPr lang="zh-CN" altLang="en-US"/>
        </a:p>
      </dgm:t>
    </dgm:pt>
    <dgm:pt modelId="{517EAB51-6BC3-40CC-A4EA-FEDF292E4582}">
      <dgm:prSet phldrT="[文本]" phldr="1"/>
      <dgm:spPr/>
      <dgm:t>
        <a:bodyPr/>
        <a:lstStyle/>
        <a:p>
          <a:endParaRPr lang="zh-CN" altLang="en-US"/>
        </a:p>
      </dgm:t>
    </dgm:pt>
    <dgm:pt modelId="{D30D5457-49C4-4F2F-939C-DF5EAAB984C4}" cxnId="{6DDE109F-C20D-44C3-B6AD-F27FC27B4FEB}" type="parTrans">
      <dgm:prSet/>
      <dgm:spPr/>
      <dgm:t>
        <a:bodyPr/>
        <a:lstStyle/>
        <a:p>
          <a:endParaRPr lang="zh-CN" altLang="en-US"/>
        </a:p>
      </dgm:t>
    </dgm:pt>
    <dgm:pt modelId="{6D6C7B5E-F168-4DA4-BFB9-E791DA289254}" cxnId="{6DDE109F-C20D-44C3-B6AD-F27FC27B4FEB}" type="sibTrans">
      <dgm:prSet/>
      <dgm:spPr/>
      <dgm:t>
        <a:bodyPr/>
        <a:lstStyle/>
        <a:p>
          <a:endParaRPr lang="zh-CN" altLang="en-US"/>
        </a:p>
      </dgm:t>
    </dgm:pt>
    <dgm:pt modelId="{F48259D9-4BC7-4BDB-A896-0A2E42DC47F9}">
      <dgm:prSet phldrT="[文本]" phldr="1"/>
      <dgm:spPr/>
      <dgm:t>
        <a:bodyPr/>
        <a:lstStyle/>
        <a:p>
          <a:endParaRPr lang="zh-CN" altLang="en-US"/>
        </a:p>
      </dgm:t>
    </dgm:pt>
    <dgm:pt modelId="{F8F99E09-C5B6-415B-A7F5-AA527427C43F}" cxnId="{7AB1DCAE-1F87-4118-8DF8-783DF8929011}" type="parTrans">
      <dgm:prSet/>
      <dgm:spPr/>
      <dgm:t>
        <a:bodyPr/>
        <a:lstStyle/>
        <a:p>
          <a:endParaRPr lang="zh-CN" altLang="en-US"/>
        </a:p>
      </dgm:t>
    </dgm:pt>
    <dgm:pt modelId="{03781901-D09B-4C8C-A3BD-BF96564896E5}" cxnId="{7AB1DCAE-1F87-4118-8DF8-783DF8929011}" type="sibTrans">
      <dgm:prSet/>
      <dgm:spPr/>
      <dgm:t>
        <a:bodyPr/>
        <a:lstStyle/>
        <a:p>
          <a:endParaRPr lang="zh-CN" altLang="en-US"/>
        </a:p>
      </dgm:t>
    </dgm:pt>
    <dgm:pt modelId="{3EA35D14-AF18-402C-8F9E-6A19B0C6D973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数据处理</a:t>
          </a:r>
        </a:p>
      </dgm:t>
    </dgm:pt>
    <dgm:pt modelId="{6D6DE54C-53BF-4612-8CC8-BA44E1E41E72}" cxnId="{73DF03B3-A684-43D4-B55A-AAA546D55652}" type="parTrans">
      <dgm:prSet/>
      <dgm:spPr/>
      <dgm:t>
        <a:bodyPr/>
        <a:lstStyle/>
        <a:p>
          <a:endParaRPr lang="zh-CN" altLang="en-US"/>
        </a:p>
      </dgm:t>
    </dgm:pt>
    <dgm:pt modelId="{6E390457-9152-430A-B92E-B538CD8709EA}" cxnId="{73DF03B3-A684-43D4-B55A-AAA546D55652}" type="sibTrans">
      <dgm:prSet/>
      <dgm:spPr/>
      <dgm:t>
        <a:bodyPr/>
        <a:lstStyle/>
        <a:p>
          <a:endParaRPr lang="zh-CN" altLang="en-US"/>
        </a:p>
      </dgm:t>
    </dgm:pt>
    <dgm:pt modelId="{6620B6E2-D8DD-412B-BA36-DDA2291AB71B}">
      <dgm:prSet phldrT="[文本]" phldr="1"/>
      <dgm:spPr/>
      <dgm:t>
        <a:bodyPr/>
        <a:lstStyle/>
        <a:p>
          <a:endParaRPr lang="zh-CN" altLang="en-US"/>
        </a:p>
      </dgm:t>
    </dgm:pt>
    <dgm:pt modelId="{22A0604C-1227-40AB-B6A5-AFBF05017E9F}" cxnId="{1F667775-6858-4038-89B9-C7905F740487}" type="parTrans">
      <dgm:prSet/>
      <dgm:spPr/>
      <dgm:t>
        <a:bodyPr/>
        <a:lstStyle/>
        <a:p>
          <a:endParaRPr lang="zh-CN" altLang="en-US"/>
        </a:p>
      </dgm:t>
    </dgm:pt>
    <dgm:pt modelId="{A2388287-1988-4115-A0A3-91E5D10C56D5}" cxnId="{1F667775-6858-4038-89B9-C7905F740487}" type="sibTrans">
      <dgm:prSet/>
      <dgm:spPr/>
      <dgm:t>
        <a:bodyPr/>
        <a:lstStyle/>
        <a:p>
          <a:endParaRPr lang="zh-CN" altLang="en-US"/>
        </a:p>
      </dgm:t>
    </dgm:pt>
    <dgm:pt modelId="{982C194A-CD30-44B8-803F-49929F8EC158}">
      <dgm:prSet phldrT="[文本]" phldr="1"/>
      <dgm:spPr/>
      <dgm:t>
        <a:bodyPr/>
        <a:lstStyle/>
        <a:p>
          <a:endParaRPr lang="zh-CN" altLang="en-US" dirty="0"/>
        </a:p>
      </dgm:t>
    </dgm:pt>
    <dgm:pt modelId="{529FE610-9899-49BF-8FC1-055655B32D55}" cxnId="{105BBF68-313B-4118-AAF1-8F9240F47704}" type="parTrans">
      <dgm:prSet/>
      <dgm:spPr/>
      <dgm:t>
        <a:bodyPr/>
        <a:lstStyle/>
        <a:p>
          <a:endParaRPr lang="zh-CN" altLang="en-US"/>
        </a:p>
      </dgm:t>
    </dgm:pt>
    <dgm:pt modelId="{E3A9BE79-3464-45E1-A7F5-CD45EE974C31}" cxnId="{105BBF68-313B-4118-AAF1-8F9240F47704}" type="sibTrans">
      <dgm:prSet/>
      <dgm:spPr/>
      <dgm:t>
        <a:bodyPr/>
        <a:lstStyle/>
        <a:p>
          <a:endParaRPr lang="zh-CN" altLang="en-US"/>
        </a:p>
      </dgm:t>
    </dgm:pt>
    <dgm:pt modelId="{70F22482-CFB3-455D-9AA3-FB81E3BA9F8A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数据可视化</a:t>
          </a:r>
        </a:p>
      </dgm:t>
    </dgm:pt>
    <dgm:pt modelId="{D533759A-AC25-4668-80A9-8D9C6F98225A}" cxnId="{C64E9AE0-790E-4F62-A11B-977C3B638EF8}" type="parTrans">
      <dgm:prSet/>
      <dgm:spPr/>
      <dgm:t>
        <a:bodyPr/>
        <a:lstStyle/>
        <a:p>
          <a:endParaRPr lang="zh-CN" altLang="en-US"/>
        </a:p>
      </dgm:t>
    </dgm:pt>
    <dgm:pt modelId="{DD46E66C-A737-45E8-BC22-967F93C3F071}" cxnId="{C64E9AE0-790E-4F62-A11B-977C3B638EF8}" type="sibTrans">
      <dgm:prSet/>
      <dgm:spPr/>
      <dgm:t>
        <a:bodyPr/>
        <a:lstStyle/>
        <a:p>
          <a:endParaRPr lang="zh-CN" altLang="en-US"/>
        </a:p>
      </dgm:t>
    </dgm:pt>
    <dgm:pt modelId="{9ABD2424-1A84-4AA1-A28E-4F632C69ABA5}">
      <dgm:prSet phldrT="[文本]" phldr="1"/>
      <dgm:spPr/>
      <dgm:t>
        <a:bodyPr/>
        <a:lstStyle/>
        <a:p>
          <a:endParaRPr lang="zh-CN" altLang="en-US"/>
        </a:p>
      </dgm:t>
    </dgm:pt>
    <dgm:pt modelId="{2A8336F7-3EA2-4F29-9CC5-4D03DEA550F5}" cxnId="{09C22740-9DB2-4A8D-970B-670BFA20B65C}" type="parTrans">
      <dgm:prSet/>
      <dgm:spPr/>
      <dgm:t>
        <a:bodyPr/>
        <a:lstStyle/>
        <a:p>
          <a:endParaRPr lang="zh-CN" altLang="en-US"/>
        </a:p>
      </dgm:t>
    </dgm:pt>
    <dgm:pt modelId="{A378560B-214D-46E6-9CCA-8C8042A9A153}" cxnId="{09C22740-9DB2-4A8D-970B-670BFA20B65C}" type="sibTrans">
      <dgm:prSet/>
      <dgm:spPr/>
      <dgm:t>
        <a:bodyPr/>
        <a:lstStyle/>
        <a:p>
          <a:endParaRPr lang="zh-CN" altLang="en-US"/>
        </a:p>
      </dgm:t>
    </dgm:pt>
    <dgm:pt modelId="{033D84DE-45CF-4322-A6B1-C862DEB25EDD}">
      <dgm:prSet phldrT="[文本]" phldr="1"/>
      <dgm:spPr/>
      <dgm:t>
        <a:bodyPr/>
        <a:lstStyle/>
        <a:p>
          <a:endParaRPr lang="zh-CN" altLang="en-US" dirty="0"/>
        </a:p>
      </dgm:t>
    </dgm:pt>
    <dgm:pt modelId="{DB5C03E1-88DC-4133-B776-4DF2F18EC611}" cxnId="{B41FB467-D237-47E9-B419-163BDD2812B7}" type="parTrans">
      <dgm:prSet/>
      <dgm:spPr/>
      <dgm:t>
        <a:bodyPr/>
        <a:lstStyle/>
        <a:p>
          <a:endParaRPr lang="zh-CN" altLang="en-US"/>
        </a:p>
      </dgm:t>
    </dgm:pt>
    <dgm:pt modelId="{E7AA8CF1-2DB7-40B3-BDC8-7BEE4A182BB4}" cxnId="{B41FB467-D237-47E9-B419-163BDD2812B7}" type="sibTrans">
      <dgm:prSet/>
      <dgm:spPr/>
      <dgm:t>
        <a:bodyPr/>
        <a:lstStyle/>
        <a:p>
          <a:endParaRPr lang="zh-CN" altLang="en-US"/>
        </a:p>
      </dgm:t>
    </dgm:pt>
    <dgm:pt modelId="{35499598-1D3A-424B-AE7D-884CD3EF890B}">
      <dgm:prSet phldrT="[文本]"/>
      <dgm:spPr>
        <a:solidFill>
          <a:srgbClr val="347BF9"/>
        </a:solidFill>
      </dgm:spPr>
      <dgm:t>
        <a:bodyPr/>
        <a:lstStyle/>
        <a:p>
          <a:r>
            <a:rPr lang="zh-CN" altLang="en-US" dirty="0"/>
            <a:t>云分析</a:t>
          </a:r>
        </a:p>
      </dgm:t>
    </dgm:pt>
    <dgm:pt modelId="{8EEC9BD3-5998-4971-A111-3FB29D31F04E}" cxnId="{4955CBD7-A39D-44A7-B8A0-482B91B1B0E7}" type="parTrans">
      <dgm:prSet/>
      <dgm:spPr/>
      <dgm:t>
        <a:bodyPr/>
        <a:lstStyle/>
        <a:p>
          <a:endParaRPr lang="zh-CN" altLang="en-US"/>
        </a:p>
      </dgm:t>
    </dgm:pt>
    <dgm:pt modelId="{EA16FE1A-5975-4274-A285-1ACD2327C884}" cxnId="{4955CBD7-A39D-44A7-B8A0-482B91B1B0E7}" type="sibTrans">
      <dgm:prSet/>
      <dgm:spPr/>
      <dgm:t>
        <a:bodyPr/>
        <a:lstStyle/>
        <a:p>
          <a:endParaRPr lang="zh-CN" altLang="en-US"/>
        </a:p>
      </dgm:t>
    </dgm:pt>
    <dgm:pt modelId="{49871D72-FA67-456A-B333-354F65314794}" type="pres">
      <dgm:prSet presAssocID="{0C6888A6-3B6E-4D21-A1AB-85D7B2A34751}" presName="Name0" presStyleCnt="0">
        <dgm:presLayoutVars>
          <dgm:dir/>
          <dgm:animLvl val="lvl"/>
          <dgm:resizeHandles val="exact"/>
        </dgm:presLayoutVars>
      </dgm:prSet>
      <dgm:spPr/>
    </dgm:pt>
    <dgm:pt modelId="{45B38E4D-26C5-4902-A9BB-8A7D615DA970}" type="pres">
      <dgm:prSet presAssocID="{32C84738-0F05-4563-8B92-E90C64A3BE3B}" presName="composite" presStyleCnt="0"/>
      <dgm:spPr/>
    </dgm:pt>
    <dgm:pt modelId="{20A4648D-F5E4-4364-AF9A-EDB56C5277E8}" type="pres">
      <dgm:prSet presAssocID="{32C84738-0F05-4563-8B92-E90C64A3BE3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F4A69F5-E0F4-4C52-8B42-FE2FC23FAE2C}" type="pres">
      <dgm:prSet presAssocID="{32C84738-0F05-4563-8B92-E90C64A3BE3B}" presName="desTx" presStyleLbl="alignAccFollowNode1" presStyleIdx="0" presStyleCnt="4">
        <dgm:presLayoutVars>
          <dgm:bulletEnabled val="1"/>
        </dgm:presLayoutVars>
      </dgm:prSet>
      <dgm:spPr/>
    </dgm:pt>
    <dgm:pt modelId="{C6547B01-9CAF-44CE-B04B-E169BA624B93}" type="pres">
      <dgm:prSet presAssocID="{B944E896-4DB4-4E7F-B967-5C958C4F398E}" presName="space" presStyleCnt="0"/>
      <dgm:spPr/>
    </dgm:pt>
    <dgm:pt modelId="{515C06F1-144F-487D-AF18-F3E54784C35C}" type="pres">
      <dgm:prSet presAssocID="{3EA35D14-AF18-402C-8F9E-6A19B0C6D973}" presName="composite" presStyleCnt="0"/>
      <dgm:spPr/>
    </dgm:pt>
    <dgm:pt modelId="{6496E709-ACCB-4517-981B-E687FAF13064}" type="pres">
      <dgm:prSet presAssocID="{3EA35D14-AF18-402C-8F9E-6A19B0C6D97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B6A41F18-30E9-4083-81C2-952C4138A578}" type="pres">
      <dgm:prSet presAssocID="{3EA35D14-AF18-402C-8F9E-6A19B0C6D973}" presName="desTx" presStyleLbl="alignAccFollowNode1" presStyleIdx="1" presStyleCnt="4">
        <dgm:presLayoutVars>
          <dgm:bulletEnabled val="1"/>
        </dgm:presLayoutVars>
      </dgm:prSet>
      <dgm:spPr/>
    </dgm:pt>
    <dgm:pt modelId="{64DB1611-4675-44F8-B5F6-2EF5B1EA943E}" type="pres">
      <dgm:prSet presAssocID="{6E390457-9152-430A-B92E-B538CD8709EA}" presName="space" presStyleCnt="0"/>
      <dgm:spPr/>
    </dgm:pt>
    <dgm:pt modelId="{80286B14-2DD3-4392-BF12-306876CA7100}" type="pres">
      <dgm:prSet presAssocID="{70F22482-CFB3-455D-9AA3-FB81E3BA9F8A}" presName="composite" presStyleCnt="0"/>
      <dgm:spPr/>
    </dgm:pt>
    <dgm:pt modelId="{A209E046-2B17-416E-B506-B26DBCA9489B}" type="pres">
      <dgm:prSet presAssocID="{70F22482-CFB3-455D-9AA3-FB81E3BA9F8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A8ECD3FD-E68E-4741-AC1E-077F9A378D80}" type="pres">
      <dgm:prSet presAssocID="{70F22482-CFB3-455D-9AA3-FB81E3BA9F8A}" presName="desTx" presStyleLbl="alignAccFollowNode1" presStyleIdx="2" presStyleCnt="4">
        <dgm:presLayoutVars>
          <dgm:bulletEnabled val="1"/>
        </dgm:presLayoutVars>
      </dgm:prSet>
      <dgm:spPr/>
    </dgm:pt>
    <dgm:pt modelId="{B1A706A3-B6B2-481D-A2D3-753E211AE9C0}" type="pres">
      <dgm:prSet presAssocID="{DD46E66C-A737-45E8-BC22-967F93C3F071}" presName="space" presStyleCnt="0"/>
      <dgm:spPr/>
    </dgm:pt>
    <dgm:pt modelId="{5FFD3106-B7F2-4B7D-AFDC-A79BD8A21ACC}" type="pres">
      <dgm:prSet presAssocID="{35499598-1D3A-424B-AE7D-884CD3EF890B}" presName="composite" presStyleCnt="0"/>
      <dgm:spPr/>
    </dgm:pt>
    <dgm:pt modelId="{EE902DED-C260-44B2-A74F-AAFDEC18ACDD}" type="pres">
      <dgm:prSet presAssocID="{35499598-1D3A-424B-AE7D-884CD3EF890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125F154-A378-4739-B46D-27CDB41F2116}" type="pres">
      <dgm:prSet presAssocID="{35499598-1D3A-424B-AE7D-884CD3EF890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989540B-D5EF-4AAA-A820-B987DF3C5B67}" type="presOf" srcId="{6620B6E2-D8DD-412B-BA36-DDA2291AB71B}" destId="{B6A41F18-30E9-4083-81C2-952C4138A578}" srcOrd="0" destOrd="0" presId="urn:microsoft.com/office/officeart/2005/8/layout/hList1"/>
    <dgm:cxn modelId="{09C22740-9DB2-4A8D-970B-670BFA20B65C}" srcId="{70F22482-CFB3-455D-9AA3-FB81E3BA9F8A}" destId="{9ABD2424-1A84-4AA1-A28E-4F632C69ABA5}" srcOrd="0" destOrd="0" parTransId="{2A8336F7-3EA2-4F29-9CC5-4D03DEA550F5}" sibTransId="{A378560B-214D-46E6-9CCA-8C8042A9A153}"/>
    <dgm:cxn modelId="{B41FB467-D237-47E9-B419-163BDD2812B7}" srcId="{70F22482-CFB3-455D-9AA3-FB81E3BA9F8A}" destId="{033D84DE-45CF-4322-A6B1-C862DEB25EDD}" srcOrd="1" destOrd="0" parTransId="{DB5C03E1-88DC-4133-B776-4DF2F18EC611}" sibTransId="{E7AA8CF1-2DB7-40B3-BDC8-7BEE4A182BB4}"/>
    <dgm:cxn modelId="{105BBF68-313B-4118-AAF1-8F9240F47704}" srcId="{3EA35D14-AF18-402C-8F9E-6A19B0C6D973}" destId="{982C194A-CD30-44B8-803F-49929F8EC158}" srcOrd="1" destOrd="0" parTransId="{529FE610-9899-49BF-8FC1-055655B32D55}" sibTransId="{E3A9BE79-3464-45E1-A7F5-CD45EE974C31}"/>
    <dgm:cxn modelId="{97F45B4A-021D-4FF4-92F7-B1507415921E}" type="presOf" srcId="{517EAB51-6BC3-40CC-A4EA-FEDF292E4582}" destId="{1F4A69F5-E0F4-4C52-8B42-FE2FC23FAE2C}" srcOrd="0" destOrd="0" presId="urn:microsoft.com/office/officeart/2005/8/layout/hList1"/>
    <dgm:cxn modelId="{53C1674D-3048-4F42-B6CE-96A6E639C8C9}" srcId="{0C6888A6-3B6E-4D21-A1AB-85D7B2A34751}" destId="{32C84738-0F05-4563-8B92-E90C64A3BE3B}" srcOrd="0" destOrd="0" parTransId="{548B9AB8-3467-4605-B5A6-71A031A03E8E}" sibTransId="{B944E896-4DB4-4E7F-B967-5C958C4F398E}"/>
    <dgm:cxn modelId="{264EB66E-7D04-4272-8847-392994A7516B}" type="presOf" srcId="{982C194A-CD30-44B8-803F-49929F8EC158}" destId="{B6A41F18-30E9-4083-81C2-952C4138A578}" srcOrd="0" destOrd="1" presId="urn:microsoft.com/office/officeart/2005/8/layout/hList1"/>
    <dgm:cxn modelId="{9BAAEC74-3511-4F5F-BF87-A4AEB8597F24}" type="presOf" srcId="{32C84738-0F05-4563-8B92-E90C64A3BE3B}" destId="{20A4648D-F5E4-4364-AF9A-EDB56C5277E8}" srcOrd="0" destOrd="0" presId="urn:microsoft.com/office/officeart/2005/8/layout/hList1"/>
    <dgm:cxn modelId="{1F667775-6858-4038-89B9-C7905F740487}" srcId="{3EA35D14-AF18-402C-8F9E-6A19B0C6D973}" destId="{6620B6E2-D8DD-412B-BA36-DDA2291AB71B}" srcOrd="0" destOrd="0" parTransId="{22A0604C-1227-40AB-B6A5-AFBF05017E9F}" sibTransId="{A2388287-1988-4115-A0A3-91E5D10C56D5}"/>
    <dgm:cxn modelId="{CA5CA255-FA0D-4AF4-A00E-C06D747AC095}" type="presOf" srcId="{70F22482-CFB3-455D-9AA3-FB81E3BA9F8A}" destId="{A209E046-2B17-416E-B506-B26DBCA9489B}" srcOrd="0" destOrd="0" presId="urn:microsoft.com/office/officeart/2005/8/layout/hList1"/>
    <dgm:cxn modelId="{0EB0AA57-A4BF-490E-96E2-BDC90248B9CC}" type="presOf" srcId="{033D84DE-45CF-4322-A6B1-C862DEB25EDD}" destId="{A8ECD3FD-E68E-4741-AC1E-077F9A378D80}" srcOrd="0" destOrd="1" presId="urn:microsoft.com/office/officeart/2005/8/layout/hList1"/>
    <dgm:cxn modelId="{6DDE109F-C20D-44C3-B6AD-F27FC27B4FEB}" srcId="{32C84738-0F05-4563-8B92-E90C64A3BE3B}" destId="{517EAB51-6BC3-40CC-A4EA-FEDF292E4582}" srcOrd="0" destOrd="0" parTransId="{D30D5457-49C4-4F2F-939C-DF5EAAB984C4}" sibTransId="{6D6C7B5E-F168-4DA4-BFB9-E791DA289254}"/>
    <dgm:cxn modelId="{7AB1DCAE-1F87-4118-8DF8-783DF8929011}" srcId="{32C84738-0F05-4563-8B92-E90C64A3BE3B}" destId="{F48259D9-4BC7-4BDB-A896-0A2E42DC47F9}" srcOrd="1" destOrd="0" parTransId="{F8F99E09-C5B6-415B-A7F5-AA527427C43F}" sibTransId="{03781901-D09B-4C8C-A3BD-BF96564896E5}"/>
    <dgm:cxn modelId="{73DF03B3-A684-43D4-B55A-AAA546D55652}" srcId="{0C6888A6-3B6E-4D21-A1AB-85D7B2A34751}" destId="{3EA35D14-AF18-402C-8F9E-6A19B0C6D973}" srcOrd="1" destOrd="0" parTransId="{6D6DE54C-53BF-4612-8CC8-BA44E1E41E72}" sibTransId="{6E390457-9152-430A-B92E-B538CD8709EA}"/>
    <dgm:cxn modelId="{21801FB5-B87F-4CFF-A1CA-5784BE5A8461}" type="presOf" srcId="{3EA35D14-AF18-402C-8F9E-6A19B0C6D973}" destId="{6496E709-ACCB-4517-981B-E687FAF13064}" srcOrd="0" destOrd="0" presId="urn:microsoft.com/office/officeart/2005/8/layout/hList1"/>
    <dgm:cxn modelId="{27205DBD-2C62-47A4-995D-902513E4F451}" type="presOf" srcId="{35499598-1D3A-424B-AE7D-884CD3EF890B}" destId="{EE902DED-C260-44B2-A74F-AAFDEC18ACDD}" srcOrd="0" destOrd="0" presId="urn:microsoft.com/office/officeart/2005/8/layout/hList1"/>
    <dgm:cxn modelId="{F3D570D7-4CDD-49C4-82B3-6C3F7AEFA417}" type="presOf" srcId="{F48259D9-4BC7-4BDB-A896-0A2E42DC47F9}" destId="{1F4A69F5-E0F4-4C52-8B42-FE2FC23FAE2C}" srcOrd="0" destOrd="1" presId="urn:microsoft.com/office/officeart/2005/8/layout/hList1"/>
    <dgm:cxn modelId="{4955CBD7-A39D-44A7-B8A0-482B91B1B0E7}" srcId="{0C6888A6-3B6E-4D21-A1AB-85D7B2A34751}" destId="{35499598-1D3A-424B-AE7D-884CD3EF890B}" srcOrd="3" destOrd="0" parTransId="{8EEC9BD3-5998-4971-A111-3FB29D31F04E}" sibTransId="{EA16FE1A-5975-4274-A285-1ACD2327C884}"/>
    <dgm:cxn modelId="{406967D8-E253-4640-A1B2-1097DA3FBEDA}" type="presOf" srcId="{9ABD2424-1A84-4AA1-A28E-4F632C69ABA5}" destId="{A8ECD3FD-E68E-4741-AC1E-077F9A378D80}" srcOrd="0" destOrd="0" presId="urn:microsoft.com/office/officeart/2005/8/layout/hList1"/>
    <dgm:cxn modelId="{9BC57FD9-B758-4239-BB10-49129FCA8310}" type="presOf" srcId="{0C6888A6-3B6E-4D21-A1AB-85D7B2A34751}" destId="{49871D72-FA67-456A-B333-354F65314794}" srcOrd="0" destOrd="0" presId="urn:microsoft.com/office/officeart/2005/8/layout/hList1"/>
    <dgm:cxn modelId="{C64E9AE0-790E-4F62-A11B-977C3B638EF8}" srcId="{0C6888A6-3B6E-4D21-A1AB-85D7B2A34751}" destId="{70F22482-CFB3-455D-9AA3-FB81E3BA9F8A}" srcOrd="2" destOrd="0" parTransId="{D533759A-AC25-4668-80A9-8D9C6F98225A}" sibTransId="{DD46E66C-A737-45E8-BC22-967F93C3F071}"/>
    <dgm:cxn modelId="{C37FA369-09C3-40BA-959E-FFEA69FE9E4F}" type="presParOf" srcId="{49871D72-FA67-456A-B333-354F65314794}" destId="{45B38E4D-26C5-4902-A9BB-8A7D615DA970}" srcOrd="0" destOrd="0" presId="urn:microsoft.com/office/officeart/2005/8/layout/hList1"/>
    <dgm:cxn modelId="{E1524DF2-0C94-4550-BC62-F0D63A9141AA}" type="presParOf" srcId="{45B38E4D-26C5-4902-A9BB-8A7D615DA970}" destId="{20A4648D-F5E4-4364-AF9A-EDB56C5277E8}" srcOrd="0" destOrd="0" presId="urn:microsoft.com/office/officeart/2005/8/layout/hList1"/>
    <dgm:cxn modelId="{60E19A80-7AB0-40E5-9F3C-3F4C705B029F}" type="presParOf" srcId="{45B38E4D-26C5-4902-A9BB-8A7D615DA970}" destId="{1F4A69F5-E0F4-4C52-8B42-FE2FC23FAE2C}" srcOrd="1" destOrd="0" presId="urn:microsoft.com/office/officeart/2005/8/layout/hList1"/>
    <dgm:cxn modelId="{5E14AEF1-777F-4995-9042-CD188B797591}" type="presParOf" srcId="{49871D72-FA67-456A-B333-354F65314794}" destId="{C6547B01-9CAF-44CE-B04B-E169BA624B93}" srcOrd="1" destOrd="0" presId="urn:microsoft.com/office/officeart/2005/8/layout/hList1"/>
    <dgm:cxn modelId="{5A657160-E3DB-4F65-9622-7E87CF026FFA}" type="presParOf" srcId="{49871D72-FA67-456A-B333-354F65314794}" destId="{515C06F1-144F-487D-AF18-F3E54784C35C}" srcOrd="2" destOrd="0" presId="urn:microsoft.com/office/officeart/2005/8/layout/hList1"/>
    <dgm:cxn modelId="{8E69BB06-C9CF-4BCB-B0D6-27E2076268AB}" type="presParOf" srcId="{515C06F1-144F-487D-AF18-F3E54784C35C}" destId="{6496E709-ACCB-4517-981B-E687FAF13064}" srcOrd="0" destOrd="0" presId="urn:microsoft.com/office/officeart/2005/8/layout/hList1"/>
    <dgm:cxn modelId="{D4BDDC14-B1FF-4E77-905F-99BC322F8F98}" type="presParOf" srcId="{515C06F1-144F-487D-AF18-F3E54784C35C}" destId="{B6A41F18-30E9-4083-81C2-952C4138A578}" srcOrd="1" destOrd="0" presId="urn:microsoft.com/office/officeart/2005/8/layout/hList1"/>
    <dgm:cxn modelId="{89D2F1BF-819C-4D1C-8A98-53E4F8268E75}" type="presParOf" srcId="{49871D72-FA67-456A-B333-354F65314794}" destId="{64DB1611-4675-44F8-B5F6-2EF5B1EA943E}" srcOrd="3" destOrd="0" presId="urn:microsoft.com/office/officeart/2005/8/layout/hList1"/>
    <dgm:cxn modelId="{50495F70-DE4B-4C45-B603-5E9D1F9C867B}" type="presParOf" srcId="{49871D72-FA67-456A-B333-354F65314794}" destId="{80286B14-2DD3-4392-BF12-306876CA7100}" srcOrd="4" destOrd="0" presId="urn:microsoft.com/office/officeart/2005/8/layout/hList1"/>
    <dgm:cxn modelId="{7E839A7B-C159-4E61-8909-335C338DFA2C}" type="presParOf" srcId="{80286B14-2DD3-4392-BF12-306876CA7100}" destId="{A209E046-2B17-416E-B506-B26DBCA9489B}" srcOrd="0" destOrd="0" presId="urn:microsoft.com/office/officeart/2005/8/layout/hList1"/>
    <dgm:cxn modelId="{0C6D7A9A-67A5-4A5C-B350-E300D751E7FF}" type="presParOf" srcId="{80286B14-2DD3-4392-BF12-306876CA7100}" destId="{A8ECD3FD-E68E-4741-AC1E-077F9A378D80}" srcOrd="1" destOrd="0" presId="urn:microsoft.com/office/officeart/2005/8/layout/hList1"/>
    <dgm:cxn modelId="{BB260EBD-3340-4174-9FD5-272FC3192E42}" type="presParOf" srcId="{49871D72-FA67-456A-B333-354F65314794}" destId="{B1A706A3-B6B2-481D-A2D3-753E211AE9C0}" srcOrd="5" destOrd="0" presId="urn:microsoft.com/office/officeart/2005/8/layout/hList1"/>
    <dgm:cxn modelId="{9328E63F-9373-4D98-B095-38DCA072FD53}" type="presParOf" srcId="{49871D72-FA67-456A-B333-354F65314794}" destId="{5FFD3106-B7F2-4B7D-AFDC-A79BD8A21ACC}" srcOrd="6" destOrd="0" presId="urn:microsoft.com/office/officeart/2005/8/layout/hList1"/>
    <dgm:cxn modelId="{6CBF7C57-4CEB-471C-8413-04918BFCB70D}" type="presParOf" srcId="{5FFD3106-B7F2-4B7D-AFDC-A79BD8A21ACC}" destId="{EE902DED-C260-44B2-A74F-AAFDEC18ACDD}" srcOrd="0" destOrd="0" presId="urn:microsoft.com/office/officeart/2005/8/layout/hList1"/>
    <dgm:cxn modelId="{51FD2606-A751-4088-957D-CDC1E91DE509}" type="presParOf" srcId="{5FFD3106-B7F2-4B7D-AFDC-A79BD8A21ACC}" destId="{9125F154-A378-4739-B46D-27CDB41F211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8754A7-F534-43AE-A217-A19500A290D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CE49503-8B68-42EE-8E5E-1D5239EAA633}">
      <dgm:prSet/>
      <dgm:spPr>
        <a:solidFill>
          <a:srgbClr val="ED7D31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CN" dirty="0"/>
            <a:t>库内检索</a:t>
          </a:r>
        </a:p>
      </dgm:t>
    </dgm:pt>
    <dgm:pt modelId="{AF8B6C33-C514-458D-91DF-E90D4AD7B14F}" cxnId="{11EE5A81-344F-4A2F-8E7E-9693FEE2683C}" type="parTrans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FFBAAD50-10CB-43E1-A6F9-46255C1978EE}" cxnId="{11EE5A81-344F-4A2F-8E7E-9693FEE2683C}" type="sibTrans">
      <dgm:prSet/>
      <dgm:spPr/>
      <dgm:t>
        <a:bodyPr/>
        <a:lstStyle/>
        <a:p>
          <a:pPr algn="ctr">
            <a:lnSpc>
              <a:spcPct val="100000"/>
            </a:lnSpc>
          </a:pPr>
          <a:endParaRPr lang="zh-CN" altLang="en-US"/>
        </a:p>
      </dgm:t>
    </dgm:pt>
    <dgm:pt modelId="{4A2DC743-AEBD-4358-8DBA-9EC22C6BCBBA}">
      <dgm:prSet/>
      <dgm:spPr>
        <a:solidFill>
          <a:srgbClr val="EB5A32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CN"/>
            <a:t>跨</a:t>
          </a:r>
          <a:r>
            <a:rPr lang="zh-CN" dirty="0"/>
            <a:t>库检索</a:t>
          </a:r>
        </a:p>
      </dgm:t>
    </dgm:pt>
    <dgm:pt modelId="{008C3801-38EA-4133-8136-A1F58EF1A93F}" cxnId="{941A0359-E757-48EE-AECE-5EFA15C872AE}" type="parTrans">
      <dgm:prSet/>
      <dgm:spPr/>
      <dgm:t>
        <a:bodyPr/>
        <a:lstStyle/>
        <a:p>
          <a:endParaRPr lang="zh-CN" altLang="en-US"/>
        </a:p>
      </dgm:t>
    </dgm:pt>
    <dgm:pt modelId="{C99C256B-3FF2-4600-A305-F148A61E945E}" cxnId="{941A0359-E757-48EE-AECE-5EFA15C872AE}" type="sibTrans">
      <dgm:prSet/>
      <dgm:spPr/>
      <dgm:t>
        <a:bodyPr/>
        <a:lstStyle/>
        <a:p>
          <a:endParaRPr lang="zh-CN" altLang="en-US"/>
        </a:p>
      </dgm:t>
    </dgm:pt>
    <dgm:pt modelId="{3D1E5F2A-1CF9-4F65-8697-1BF35F12053B}" type="pres">
      <dgm:prSet presAssocID="{778754A7-F534-43AE-A217-A19500A290D3}" presName="diagram" presStyleCnt="0">
        <dgm:presLayoutVars>
          <dgm:dir/>
          <dgm:resizeHandles val="exact"/>
        </dgm:presLayoutVars>
      </dgm:prSet>
      <dgm:spPr/>
    </dgm:pt>
    <dgm:pt modelId="{B26E1D68-01E0-492E-BB50-938436425505}" type="pres">
      <dgm:prSet presAssocID="{CCE49503-8B68-42EE-8E5E-1D5239EAA633}" presName="node" presStyleLbl="node1" presStyleIdx="0" presStyleCnt="2">
        <dgm:presLayoutVars>
          <dgm:bulletEnabled val="1"/>
        </dgm:presLayoutVars>
      </dgm:prSet>
      <dgm:spPr/>
    </dgm:pt>
    <dgm:pt modelId="{D9771BEF-C049-41AD-8D74-F14D03659F13}" type="pres">
      <dgm:prSet presAssocID="{FFBAAD50-10CB-43E1-A6F9-46255C1978EE}" presName="sibTrans" presStyleCnt="0"/>
      <dgm:spPr/>
    </dgm:pt>
    <dgm:pt modelId="{7F6E2B41-0402-4D48-9E2F-03A2582B0452}" type="pres">
      <dgm:prSet presAssocID="{4A2DC743-AEBD-4358-8DBA-9EC22C6BCBBA}" presName="node" presStyleLbl="node1" presStyleIdx="1" presStyleCnt="2">
        <dgm:presLayoutVars>
          <dgm:bulletEnabled val="1"/>
        </dgm:presLayoutVars>
      </dgm:prSet>
      <dgm:spPr/>
    </dgm:pt>
  </dgm:ptLst>
  <dgm:cxnLst>
    <dgm:cxn modelId="{941A0359-E757-48EE-AECE-5EFA15C872AE}" srcId="{778754A7-F534-43AE-A217-A19500A290D3}" destId="{4A2DC743-AEBD-4358-8DBA-9EC22C6BCBBA}" srcOrd="1" destOrd="0" parTransId="{008C3801-38EA-4133-8136-A1F58EF1A93F}" sibTransId="{C99C256B-3FF2-4600-A305-F148A61E945E}"/>
    <dgm:cxn modelId="{11EE5A81-344F-4A2F-8E7E-9693FEE2683C}" srcId="{778754A7-F534-43AE-A217-A19500A290D3}" destId="{CCE49503-8B68-42EE-8E5E-1D5239EAA633}" srcOrd="0" destOrd="0" parTransId="{AF8B6C33-C514-458D-91DF-E90D4AD7B14F}" sibTransId="{FFBAAD50-10CB-43E1-A6F9-46255C1978EE}"/>
    <dgm:cxn modelId="{AB6B8A8F-B470-49BA-A67A-CCA183757F87}" type="presOf" srcId="{CCE49503-8B68-42EE-8E5E-1D5239EAA633}" destId="{B26E1D68-01E0-492E-BB50-938436425505}" srcOrd="0" destOrd="0" presId="urn:microsoft.com/office/officeart/2005/8/layout/default"/>
    <dgm:cxn modelId="{D73BA3B8-24E4-446E-960E-B75630861014}" type="presOf" srcId="{4A2DC743-AEBD-4358-8DBA-9EC22C6BCBBA}" destId="{7F6E2B41-0402-4D48-9E2F-03A2582B0452}" srcOrd="0" destOrd="0" presId="urn:microsoft.com/office/officeart/2005/8/layout/default"/>
    <dgm:cxn modelId="{088ABED0-5BB7-4FD9-84EC-AD8FFF5720E6}" type="presOf" srcId="{778754A7-F534-43AE-A217-A19500A290D3}" destId="{3D1E5F2A-1CF9-4F65-8697-1BF35F12053B}" srcOrd="0" destOrd="0" presId="urn:microsoft.com/office/officeart/2005/8/layout/default"/>
    <dgm:cxn modelId="{2A754BC6-BC52-427B-8666-C40D84D526B8}" type="presParOf" srcId="{3D1E5F2A-1CF9-4F65-8697-1BF35F12053B}" destId="{B26E1D68-01E0-492E-BB50-938436425505}" srcOrd="0" destOrd="0" presId="urn:microsoft.com/office/officeart/2005/8/layout/default"/>
    <dgm:cxn modelId="{A4037D0F-6FD3-428A-B16C-61408BC115E6}" type="presParOf" srcId="{3D1E5F2A-1CF9-4F65-8697-1BF35F12053B}" destId="{D9771BEF-C049-41AD-8D74-F14D03659F13}" srcOrd="1" destOrd="0" presId="urn:microsoft.com/office/officeart/2005/8/layout/default"/>
    <dgm:cxn modelId="{DBE61390-33D6-4B87-B58D-C9DFB980C847}" type="presParOf" srcId="{3D1E5F2A-1CF9-4F65-8697-1BF35F12053B}" destId="{7F6E2B41-0402-4D48-9E2F-03A2582B045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CC99EE-4428-4191-A9AE-C0863838A14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33B37CE9-C79F-4A40-A8B4-1C3DD9F5CD9A}">
      <dgm:prSet phldrT="[文本]"/>
      <dgm:spPr/>
      <dgm:t>
        <a:bodyPr/>
        <a:lstStyle/>
        <a:p>
          <a:r>
            <a:rPr lang="zh-CN" altLang="en-US" dirty="0"/>
            <a:t>跨库数据收集</a:t>
          </a:r>
        </a:p>
      </dgm:t>
    </dgm:pt>
    <dgm:pt modelId="{C54B1E75-DACF-41DF-907A-DAC721C4C1A4}" cxnId="{115C2C86-2F91-4E2D-935B-824C790DD4E4}" type="parTrans">
      <dgm:prSet/>
      <dgm:spPr/>
      <dgm:t>
        <a:bodyPr/>
        <a:lstStyle/>
        <a:p>
          <a:endParaRPr lang="zh-CN" altLang="en-US"/>
        </a:p>
      </dgm:t>
    </dgm:pt>
    <dgm:pt modelId="{ABE9302E-06BB-4FAA-8454-36ED75A02D8B}" cxnId="{115C2C86-2F91-4E2D-935B-824C790DD4E4}" type="sibTrans">
      <dgm:prSet/>
      <dgm:spPr/>
      <dgm:t>
        <a:bodyPr/>
        <a:lstStyle/>
        <a:p>
          <a:endParaRPr lang="zh-CN" altLang="en-US"/>
        </a:p>
      </dgm:t>
    </dgm:pt>
    <dgm:pt modelId="{AA105708-656A-47E7-A926-0BBB0FA83DBE}">
      <dgm:prSet phldrT="[文本]"/>
      <dgm:spPr/>
      <dgm:t>
        <a:bodyPr/>
        <a:lstStyle/>
        <a:p>
          <a:r>
            <a:rPr lang="zh-CN" altLang="en-US" dirty="0"/>
            <a:t>数据分析</a:t>
          </a:r>
        </a:p>
      </dgm:t>
    </dgm:pt>
    <dgm:pt modelId="{6D67365F-9C5A-4ADA-ABDE-EBA3B938651E}" cxnId="{21739726-66BE-4ADA-B89D-DFC264D14E39}" type="parTrans">
      <dgm:prSet/>
      <dgm:spPr/>
      <dgm:t>
        <a:bodyPr/>
        <a:lstStyle/>
        <a:p>
          <a:endParaRPr lang="zh-CN" altLang="en-US"/>
        </a:p>
      </dgm:t>
    </dgm:pt>
    <dgm:pt modelId="{77BE73D7-CF6F-4AB0-98C5-C851B9175F81}" cxnId="{21739726-66BE-4ADA-B89D-DFC264D14E39}" type="sibTrans">
      <dgm:prSet/>
      <dgm:spPr/>
      <dgm:t>
        <a:bodyPr/>
        <a:lstStyle/>
        <a:p>
          <a:endParaRPr lang="zh-CN" altLang="en-US"/>
        </a:p>
      </dgm:t>
    </dgm:pt>
    <dgm:pt modelId="{BD1944F6-4DB1-4599-9140-654A3737E06B}">
      <dgm:prSet phldrT="[文本]"/>
      <dgm:spPr/>
      <dgm:t>
        <a:bodyPr/>
        <a:lstStyle/>
        <a:p>
          <a:r>
            <a:rPr lang="zh-CN" altLang="en-US" dirty="0"/>
            <a:t>数据建模及预测</a:t>
          </a:r>
        </a:p>
      </dgm:t>
    </dgm:pt>
    <dgm:pt modelId="{ED4C0BF1-9597-4876-8152-DDDCB70C3467}" cxnId="{E39BAD22-4999-4BC2-9F1F-A5C85CF85049}" type="parTrans">
      <dgm:prSet/>
      <dgm:spPr/>
      <dgm:t>
        <a:bodyPr/>
        <a:lstStyle/>
        <a:p>
          <a:endParaRPr lang="zh-CN" altLang="en-US"/>
        </a:p>
      </dgm:t>
    </dgm:pt>
    <dgm:pt modelId="{24AD6997-4BF3-4ADF-9E39-BA713E770215}" cxnId="{E39BAD22-4999-4BC2-9F1F-A5C85CF85049}" type="sibTrans">
      <dgm:prSet/>
      <dgm:spPr/>
      <dgm:t>
        <a:bodyPr/>
        <a:lstStyle/>
        <a:p>
          <a:endParaRPr lang="zh-CN" altLang="en-US"/>
        </a:p>
      </dgm:t>
    </dgm:pt>
    <dgm:pt modelId="{0D7FC3EF-2263-4EF0-A2A8-6C59A2097D59}" type="pres">
      <dgm:prSet presAssocID="{EACC99EE-4428-4191-A9AE-C0863838A146}" presName="linear" presStyleCnt="0">
        <dgm:presLayoutVars>
          <dgm:dir/>
          <dgm:animLvl val="lvl"/>
          <dgm:resizeHandles val="exact"/>
        </dgm:presLayoutVars>
      </dgm:prSet>
      <dgm:spPr/>
    </dgm:pt>
    <dgm:pt modelId="{ED95A37C-32C4-4730-84DD-F449161C7B07}" type="pres">
      <dgm:prSet presAssocID="{33B37CE9-C79F-4A40-A8B4-1C3DD9F5CD9A}" presName="parentLin" presStyleCnt="0"/>
      <dgm:spPr/>
    </dgm:pt>
    <dgm:pt modelId="{5D0FF20E-94E8-461F-A459-0676B0C07B55}" type="pres">
      <dgm:prSet presAssocID="{33B37CE9-C79F-4A40-A8B4-1C3DD9F5CD9A}" presName="parentLeftMargin" presStyleLbl="node1" presStyleIdx="0" presStyleCnt="3"/>
      <dgm:spPr/>
    </dgm:pt>
    <dgm:pt modelId="{05E9C879-3C37-4A46-9C18-05B4BD0B2536}" type="pres">
      <dgm:prSet presAssocID="{33B37CE9-C79F-4A40-A8B4-1C3DD9F5CD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C855FCA-A421-41A8-837B-85C97D4440ED}" type="pres">
      <dgm:prSet presAssocID="{33B37CE9-C79F-4A40-A8B4-1C3DD9F5CD9A}" presName="negativeSpace" presStyleCnt="0"/>
      <dgm:spPr/>
    </dgm:pt>
    <dgm:pt modelId="{1BAF4002-170B-4875-9D3B-0EA80FDE8DF8}" type="pres">
      <dgm:prSet presAssocID="{33B37CE9-C79F-4A40-A8B4-1C3DD9F5CD9A}" presName="childText" presStyleLbl="conFgAcc1" presStyleIdx="0" presStyleCnt="3">
        <dgm:presLayoutVars>
          <dgm:bulletEnabled val="1"/>
        </dgm:presLayoutVars>
      </dgm:prSet>
      <dgm:spPr/>
    </dgm:pt>
    <dgm:pt modelId="{889C90B7-9D40-4EAC-9906-F91BB1128D07}" type="pres">
      <dgm:prSet presAssocID="{ABE9302E-06BB-4FAA-8454-36ED75A02D8B}" presName="spaceBetweenRectangles" presStyleCnt="0"/>
      <dgm:spPr/>
    </dgm:pt>
    <dgm:pt modelId="{D8BD6929-B094-4040-A2DB-1F06167906BB}" type="pres">
      <dgm:prSet presAssocID="{AA105708-656A-47E7-A926-0BBB0FA83DBE}" presName="parentLin" presStyleCnt="0"/>
      <dgm:spPr/>
    </dgm:pt>
    <dgm:pt modelId="{72770DA7-20B5-4875-8374-0DC08E6898F6}" type="pres">
      <dgm:prSet presAssocID="{AA105708-656A-47E7-A926-0BBB0FA83DBE}" presName="parentLeftMargin" presStyleLbl="node1" presStyleIdx="0" presStyleCnt="3"/>
      <dgm:spPr/>
    </dgm:pt>
    <dgm:pt modelId="{E4680261-7678-45C9-BCBF-B01E61381AFF}" type="pres">
      <dgm:prSet presAssocID="{AA105708-656A-47E7-A926-0BBB0FA83DB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24DD4DD-4BDC-4427-BECC-1CF099BCC997}" type="pres">
      <dgm:prSet presAssocID="{AA105708-656A-47E7-A926-0BBB0FA83DBE}" presName="negativeSpace" presStyleCnt="0"/>
      <dgm:spPr/>
    </dgm:pt>
    <dgm:pt modelId="{DF2364FF-1C75-41FB-9EE1-02F4BAF9DB20}" type="pres">
      <dgm:prSet presAssocID="{AA105708-656A-47E7-A926-0BBB0FA83DBE}" presName="childText" presStyleLbl="conFgAcc1" presStyleIdx="1" presStyleCnt="3">
        <dgm:presLayoutVars>
          <dgm:bulletEnabled val="1"/>
        </dgm:presLayoutVars>
      </dgm:prSet>
      <dgm:spPr/>
    </dgm:pt>
    <dgm:pt modelId="{6080C751-3F83-4A41-A9B7-F5AE2FFCBDD0}" type="pres">
      <dgm:prSet presAssocID="{77BE73D7-CF6F-4AB0-98C5-C851B9175F81}" presName="spaceBetweenRectangles" presStyleCnt="0"/>
      <dgm:spPr/>
    </dgm:pt>
    <dgm:pt modelId="{26FFA31D-FA13-4106-A2F7-94710C1B701B}" type="pres">
      <dgm:prSet presAssocID="{BD1944F6-4DB1-4599-9140-654A3737E06B}" presName="parentLin" presStyleCnt="0"/>
      <dgm:spPr/>
    </dgm:pt>
    <dgm:pt modelId="{F2163930-F014-4E22-8019-AF77405731C5}" type="pres">
      <dgm:prSet presAssocID="{BD1944F6-4DB1-4599-9140-654A3737E06B}" presName="parentLeftMargin" presStyleLbl="node1" presStyleIdx="1" presStyleCnt="3"/>
      <dgm:spPr/>
    </dgm:pt>
    <dgm:pt modelId="{FA706E9C-4CFA-451B-B03C-A9991681574E}" type="pres">
      <dgm:prSet presAssocID="{BD1944F6-4DB1-4599-9140-654A3737E06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7EF58C-4E93-4649-8EE4-43E22D9E1757}" type="pres">
      <dgm:prSet presAssocID="{BD1944F6-4DB1-4599-9140-654A3737E06B}" presName="negativeSpace" presStyleCnt="0"/>
      <dgm:spPr/>
    </dgm:pt>
    <dgm:pt modelId="{D0EB8653-C4FF-412C-9354-A54707E3F58D}" type="pres">
      <dgm:prSet presAssocID="{BD1944F6-4DB1-4599-9140-654A3737E06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FC44500-C030-4333-9863-4987E25F91CF}" type="presOf" srcId="{BD1944F6-4DB1-4599-9140-654A3737E06B}" destId="{FA706E9C-4CFA-451B-B03C-A9991681574E}" srcOrd="1" destOrd="0" presId="urn:microsoft.com/office/officeart/2005/8/layout/list1"/>
    <dgm:cxn modelId="{53860A01-7251-4B89-96C1-BBDFF7FB0EBE}" type="presOf" srcId="{33B37CE9-C79F-4A40-A8B4-1C3DD9F5CD9A}" destId="{5D0FF20E-94E8-461F-A459-0676B0C07B55}" srcOrd="0" destOrd="0" presId="urn:microsoft.com/office/officeart/2005/8/layout/list1"/>
    <dgm:cxn modelId="{5E8FC902-A904-4EDF-8464-38BA543E006F}" type="presOf" srcId="{EACC99EE-4428-4191-A9AE-C0863838A146}" destId="{0D7FC3EF-2263-4EF0-A2A8-6C59A2097D59}" srcOrd="0" destOrd="0" presId="urn:microsoft.com/office/officeart/2005/8/layout/list1"/>
    <dgm:cxn modelId="{E39BAD22-4999-4BC2-9F1F-A5C85CF85049}" srcId="{EACC99EE-4428-4191-A9AE-C0863838A146}" destId="{BD1944F6-4DB1-4599-9140-654A3737E06B}" srcOrd="2" destOrd="0" parTransId="{ED4C0BF1-9597-4876-8152-DDDCB70C3467}" sibTransId="{24AD6997-4BF3-4ADF-9E39-BA713E770215}"/>
    <dgm:cxn modelId="{5613A124-C3CA-4CA5-9197-6A3EEBD030A5}" type="presOf" srcId="{AA105708-656A-47E7-A926-0BBB0FA83DBE}" destId="{E4680261-7678-45C9-BCBF-B01E61381AFF}" srcOrd="1" destOrd="0" presId="urn:microsoft.com/office/officeart/2005/8/layout/list1"/>
    <dgm:cxn modelId="{21739726-66BE-4ADA-B89D-DFC264D14E39}" srcId="{EACC99EE-4428-4191-A9AE-C0863838A146}" destId="{AA105708-656A-47E7-A926-0BBB0FA83DBE}" srcOrd="1" destOrd="0" parTransId="{6D67365F-9C5A-4ADA-ABDE-EBA3B938651E}" sibTransId="{77BE73D7-CF6F-4AB0-98C5-C851B9175F81}"/>
    <dgm:cxn modelId="{59674172-2B5F-4055-BEC9-3FEAD3D488D7}" type="presOf" srcId="{AA105708-656A-47E7-A926-0BBB0FA83DBE}" destId="{72770DA7-20B5-4875-8374-0DC08E6898F6}" srcOrd="0" destOrd="0" presId="urn:microsoft.com/office/officeart/2005/8/layout/list1"/>
    <dgm:cxn modelId="{862DE580-791C-44AF-B3FF-F1D953DB3B81}" type="presOf" srcId="{33B37CE9-C79F-4A40-A8B4-1C3DD9F5CD9A}" destId="{05E9C879-3C37-4A46-9C18-05B4BD0B2536}" srcOrd="1" destOrd="0" presId="urn:microsoft.com/office/officeart/2005/8/layout/list1"/>
    <dgm:cxn modelId="{115C2C86-2F91-4E2D-935B-824C790DD4E4}" srcId="{EACC99EE-4428-4191-A9AE-C0863838A146}" destId="{33B37CE9-C79F-4A40-A8B4-1C3DD9F5CD9A}" srcOrd="0" destOrd="0" parTransId="{C54B1E75-DACF-41DF-907A-DAC721C4C1A4}" sibTransId="{ABE9302E-06BB-4FAA-8454-36ED75A02D8B}"/>
    <dgm:cxn modelId="{A653C0E2-5EE7-4C4E-B311-0581E3881DA5}" type="presOf" srcId="{BD1944F6-4DB1-4599-9140-654A3737E06B}" destId="{F2163930-F014-4E22-8019-AF77405731C5}" srcOrd="0" destOrd="0" presId="urn:microsoft.com/office/officeart/2005/8/layout/list1"/>
    <dgm:cxn modelId="{CE75861A-2C56-4487-824E-34FC75A4DC1C}" type="presParOf" srcId="{0D7FC3EF-2263-4EF0-A2A8-6C59A2097D59}" destId="{ED95A37C-32C4-4730-84DD-F449161C7B07}" srcOrd="0" destOrd="0" presId="urn:microsoft.com/office/officeart/2005/8/layout/list1"/>
    <dgm:cxn modelId="{FDEEB1B3-0A35-4D33-BD77-282BA0870F77}" type="presParOf" srcId="{ED95A37C-32C4-4730-84DD-F449161C7B07}" destId="{5D0FF20E-94E8-461F-A459-0676B0C07B55}" srcOrd="0" destOrd="0" presId="urn:microsoft.com/office/officeart/2005/8/layout/list1"/>
    <dgm:cxn modelId="{EBB2B12F-BA73-4B55-B99D-9E14A5AC9AD8}" type="presParOf" srcId="{ED95A37C-32C4-4730-84DD-F449161C7B07}" destId="{05E9C879-3C37-4A46-9C18-05B4BD0B2536}" srcOrd="1" destOrd="0" presId="urn:microsoft.com/office/officeart/2005/8/layout/list1"/>
    <dgm:cxn modelId="{3CC0B015-AB76-4A35-9060-8B417A019636}" type="presParOf" srcId="{0D7FC3EF-2263-4EF0-A2A8-6C59A2097D59}" destId="{7C855FCA-A421-41A8-837B-85C97D4440ED}" srcOrd="1" destOrd="0" presId="urn:microsoft.com/office/officeart/2005/8/layout/list1"/>
    <dgm:cxn modelId="{A2E12C4E-0636-4EBF-B522-90BA6C1024F8}" type="presParOf" srcId="{0D7FC3EF-2263-4EF0-A2A8-6C59A2097D59}" destId="{1BAF4002-170B-4875-9D3B-0EA80FDE8DF8}" srcOrd="2" destOrd="0" presId="urn:microsoft.com/office/officeart/2005/8/layout/list1"/>
    <dgm:cxn modelId="{873CC190-EB34-4FCF-81B5-107089B7FF17}" type="presParOf" srcId="{0D7FC3EF-2263-4EF0-A2A8-6C59A2097D59}" destId="{889C90B7-9D40-4EAC-9906-F91BB1128D07}" srcOrd="3" destOrd="0" presId="urn:microsoft.com/office/officeart/2005/8/layout/list1"/>
    <dgm:cxn modelId="{919554B5-F2C6-48AB-BA6E-82E7EDF08169}" type="presParOf" srcId="{0D7FC3EF-2263-4EF0-A2A8-6C59A2097D59}" destId="{D8BD6929-B094-4040-A2DB-1F06167906BB}" srcOrd="4" destOrd="0" presId="urn:microsoft.com/office/officeart/2005/8/layout/list1"/>
    <dgm:cxn modelId="{7CE67D22-6B18-4F43-9A91-54BA83F609E9}" type="presParOf" srcId="{D8BD6929-B094-4040-A2DB-1F06167906BB}" destId="{72770DA7-20B5-4875-8374-0DC08E6898F6}" srcOrd="0" destOrd="0" presId="urn:microsoft.com/office/officeart/2005/8/layout/list1"/>
    <dgm:cxn modelId="{8845DCF9-5E26-434B-A78B-7D4065D72356}" type="presParOf" srcId="{D8BD6929-B094-4040-A2DB-1F06167906BB}" destId="{E4680261-7678-45C9-BCBF-B01E61381AFF}" srcOrd="1" destOrd="0" presId="urn:microsoft.com/office/officeart/2005/8/layout/list1"/>
    <dgm:cxn modelId="{E6EE6024-4DED-4E47-A442-7DB202FC8F3E}" type="presParOf" srcId="{0D7FC3EF-2263-4EF0-A2A8-6C59A2097D59}" destId="{024DD4DD-4BDC-4427-BECC-1CF099BCC997}" srcOrd="5" destOrd="0" presId="urn:microsoft.com/office/officeart/2005/8/layout/list1"/>
    <dgm:cxn modelId="{4EF94BAD-1BEA-484D-B490-FEFFDD7EA6A9}" type="presParOf" srcId="{0D7FC3EF-2263-4EF0-A2A8-6C59A2097D59}" destId="{DF2364FF-1C75-41FB-9EE1-02F4BAF9DB20}" srcOrd="6" destOrd="0" presId="urn:microsoft.com/office/officeart/2005/8/layout/list1"/>
    <dgm:cxn modelId="{B391F3C7-3515-4350-9CD3-FD7F512CC8B3}" type="presParOf" srcId="{0D7FC3EF-2263-4EF0-A2A8-6C59A2097D59}" destId="{6080C751-3F83-4A41-A9B7-F5AE2FFCBDD0}" srcOrd="7" destOrd="0" presId="urn:microsoft.com/office/officeart/2005/8/layout/list1"/>
    <dgm:cxn modelId="{1BF2E9FF-309D-4B4E-BA2D-66CF3FEAF4FE}" type="presParOf" srcId="{0D7FC3EF-2263-4EF0-A2A8-6C59A2097D59}" destId="{26FFA31D-FA13-4106-A2F7-94710C1B701B}" srcOrd="8" destOrd="0" presId="urn:microsoft.com/office/officeart/2005/8/layout/list1"/>
    <dgm:cxn modelId="{F860317A-9216-4080-8830-C3D8C0A46A25}" type="presParOf" srcId="{26FFA31D-FA13-4106-A2F7-94710C1B701B}" destId="{F2163930-F014-4E22-8019-AF77405731C5}" srcOrd="0" destOrd="0" presId="urn:microsoft.com/office/officeart/2005/8/layout/list1"/>
    <dgm:cxn modelId="{68A6CED2-768E-4A7E-8933-321AB9D0AE75}" type="presParOf" srcId="{26FFA31D-FA13-4106-A2F7-94710C1B701B}" destId="{FA706E9C-4CFA-451B-B03C-A9991681574E}" srcOrd="1" destOrd="0" presId="urn:microsoft.com/office/officeart/2005/8/layout/list1"/>
    <dgm:cxn modelId="{AD0DD2CE-8536-4ADC-9CE8-4F047558F397}" type="presParOf" srcId="{0D7FC3EF-2263-4EF0-A2A8-6C59A2097D59}" destId="{5A7EF58C-4E93-4649-8EE4-43E22D9E1757}" srcOrd="9" destOrd="0" presId="urn:microsoft.com/office/officeart/2005/8/layout/list1"/>
    <dgm:cxn modelId="{B89A11F5-99A0-4035-81A4-E2D1231DE408}" type="presParOf" srcId="{0D7FC3EF-2263-4EF0-A2A8-6C59A2097D59}" destId="{D0EB8653-C4FF-412C-9354-A54707E3F58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515A01-D457-4B7A-A154-B08D6D8287E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BB93DC5-1AC8-4B8D-BAC2-62E8959BC815}">
      <dgm:prSet phldrT="[文本]" custT="1"/>
      <dgm:spPr>
        <a:solidFill>
          <a:srgbClr val="347BF9"/>
        </a:solidFill>
        <a:ln>
          <a:solidFill>
            <a:srgbClr val="0B8BCC"/>
          </a:solidFill>
        </a:ln>
      </dgm:spPr>
      <dgm:t>
        <a:bodyPr/>
        <a:lstStyle/>
        <a:p>
          <a:r>
            <a:rPr lang="en-US" altLang="zh-CN" sz="4000" b="1" dirty="0"/>
            <a:t>9</a:t>
          </a:r>
          <a:endParaRPr lang="zh-CN" altLang="en-US" sz="4000" b="1" dirty="0"/>
        </a:p>
      </dgm:t>
    </dgm:pt>
    <dgm:pt modelId="{0CA80477-7544-4727-8B08-0D624F9B0465}" cxnId="{8B76B555-CB1F-4C16-BA73-FA964D9DF938}" type="parTrans">
      <dgm:prSet/>
      <dgm:spPr/>
      <dgm:t>
        <a:bodyPr/>
        <a:lstStyle/>
        <a:p>
          <a:endParaRPr lang="zh-CN" altLang="en-US"/>
        </a:p>
      </dgm:t>
    </dgm:pt>
    <dgm:pt modelId="{39ED1175-C4DB-43DD-8A75-5351C422099E}" cxnId="{8B76B555-CB1F-4C16-BA73-FA964D9DF938}" type="sibTrans">
      <dgm:prSet/>
      <dgm:spPr/>
      <dgm:t>
        <a:bodyPr/>
        <a:lstStyle/>
        <a:p>
          <a:endParaRPr lang="zh-CN" altLang="en-US"/>
        </a:p>
      </dgm:t>
    </dgm:pt>
    <dgm:pt modelId="{A999FA2F-DA98-477A-922E-0D17C4683D43}">
      <dgm:prSet phldrT="[文本]"/>
      <dgm:spPr/>
      <dgm:t>
        <a:bodyPr/>
        <a:lstStyle/>
        <a:p>
          <a:r>
            <a:rPr lang="en-US" altLang="zh-CN" dirty="0"/>
            <a:t>9</a:t>
          </a:r>
          <a:r>
            <a:rPr lang="zh-CN" altLang="en-US" dirty="0"/>
            <a:t>大数据库集群</a:t>
          </a:r>
        </a:p>
      </dgm:t>
    </dgm:pt>
    <dgm:pt modelId="{2F9A1B54-7E11-487E-B58C-A16E3159729D}" cxnId="{A8F8E0B6-1AC7-4781-ADB6-432CA9BFD230}" type="parTrans">
      <dgm:prSet/>
      <dgm:spPr/>
      <dgm:t>
        <a:bodyPr/>
        <a:lstStyle/>
        <a:p>
          <a:endParaRPr lang="zh-CN" altLang="en-US"/>
        </a:p>
      </dgm:t>
    </dgm:pt>
    <dgm:pt modelId="{FA5CE0D2-4488-4F4E-9964-35995D7FDF02}" cxnId="{A8F8E0B6-1AC7-4781-ADB6-432CA9BFD230}" type="sibTrans">
      <dgm:prSet/>
      <dgm:spPr/>
      <dgm:t>
        <a:bodyPr/>
        <a:lstStyle/>
        <a:p>
          <a:endParaRPr lang="zh-CN" altLang="en-US"/>
        </a:p>
      </dgm:t>
    </dgm:pt>
    <dgm:pt modelId="{AA0C2F20-71AF-4F94-8A25-4A84F47A908A}">
      <dgm:prSet phldrT="[文本]" custT="1"/>
      <dgm:spPr>
        <a:solidFill>
          <a:srgbClr val="347BF9"/>
        </a:solidFill>
        <a:ln>
          <a:solidFill>
            <a:srgbClr val="0B8BCC"/>
          </a:solidFill>
        </a:ln>
      </dgm:spPr>
      <dgm:t>
        <a:bodyPr/>
        <a:lstStyle/>
        <a:p>
          <a:r>
            <a:rPr lang="en-US" altLang="zh-CN" sz="4000" b="1" dirty="0"/>
            <a:t>3</a:t>
          </a:r>
          <a:endParaRPr lang="zh-CN" altLang="en-US" sz="4000" b="1" dirty="0"/>
        </a:p>
      </dgm:t>
    </dgm:pt>
    <dgm:pt modelId="{D498514A-B156-42FB-807C-0F0A6FB0E708}" cxnId="{788476B0-40A9-469C-855E-8089D6FFFDE2}" type="parTrans">
      <dgm:prSet/>
      <dgm:spPr/>
      <dgm:t>
        <a:bodyPr/>
        <a:lstStyle/>
        <a:p>
          <a:endParaRPr lang="zh-CN" altLang="en-US"/>
        </a:p>
      </dgm:t>
    </dgm:pt>
    <dgm:pt modelId="{69C4E698-CF43-4DCD-A3DE-C9496E9990C8}" cxnId="{788476B0-40A9-469C-855E-8089D6FFFDE2}" type="sibTrans">
      <dgm:prSet/>
      <dgm:spPr/>
      <dgm:t>
        <a:bodyPr/>
        <a:lstStyle/>
        <a:p>
          <a:endParaRPr lang="zh-CN" altLang="en-US"/>
        </a:p>
      </dgm:t>
    </dgm:pt>
    <dgm:pt modelId="{1C9E5648-64DD-4E19-9903-3DECA69B2F4E}">
      <dgm:prSet phldrT="[文本]"/>
      <dgm:spPr/>
      <dgm:t>
        <a:bodyPr/>
        <a:lstStyle/>
        <a:p>
          <a:r>
            <a:rPr lang="en-US" altLang="zh-CN" dirty="0"/>
            <a:t>3</a:t>
          </a:r>
          <a:r>
            <a:rPr lang="zh-CN" altLang="en-US" dirty="0"/>
            <a:t>大数据获取方式</a:t>
          </a:r>
        </a:p>
      </dgm:t>
    </dgm:pt>
    <dgm:pt modelId="{57BD3FE5-E444-4788-B53B-4F2B50D40FA9}" cxnId="{638EE8C9-F813-4486-ACB9-98A651C30994}" type="parTrans">
      <dgm:prSet/>
      <dgm:spPr/>
      <dgm:t>
        <a:bodyPr/>
        <a:lstStyle/>
        <a:p>
          <a:endParaRPr lang="zh-CN" altLang="en-US"/>
        </a:p>
      </dgm:t>
    </dgm:pt>
    <dgm:pt modelId="{E4417409-D6A5-4E35-B747-7ACFCC9AD485}" cxnId="{638EE8C9-F813-4486-ACB9-98A651C30994}" type="sibTrans">
      <dgm:prSet/>
      <dgm:spPr/>
      <dgm:t>
        <a:bodyPr/>
        <a:lstStyle/>
        <a:p>
          <a:endParaRPr lang="zh-CN" altLang="en-US"/>
        </a:p>
      </dgm:t>
    </dgm:pt>
    <dgm:pt modelId="{C15E770D-931F-43DD-872B-B44A8B6B94FA}">
      <dgm:prSet phldrT="[文本]" custT="1"/>
      <dgm:spPr>
        <a:solidFill>
          <a:srgbClr val="347BF9"/>
        </a:solidFill>
        <a:ln>
          <a:solidFill>
            <a:srgbClr val="0B8BCC"/>
          </a:solidFill>
        </a:ln>
      </dgm:spPr>
      <dgm:t>
        <a:bodyPr/>
        <a:lstStyle/>
        <a:p>
          <a:r>
            <a:rPr lang="en-US" altLang="zh-CN" sz="4000" b="1" dirty="0"/>
            <a:t>3</a:t>
          </a:r>
          <a:endParaRPr lang="zh-CN" altLang="en-US" sz="4000" b="1" dirty="0"/>
        </a:p>
      </dgm:t>
    </dgm:pt>
    <dgm:pt modelId="{08586ADC-6044-44F2-AD3B-FD145CFA80B7}" cxnId="{3AB16F38-6F22-46F7-9947-EB5258EB7463}" type="parTrans">
      <dgm:prSet/>
      <dgm:spPr/>
      <dgm:t>
        <a:bodyPr/>
        <a:lstStyle/>
        <a:p>
          <a:endParaRPr lang="zh-CN" altLang="en-US"/>
        </a:p>
      </dgm:t>
    </dgm:pt>
    <dgm:pt modelId="{ECA38EB6-35D3-46A6-BBB6-CD1880A465A8}" cxnId="{3AB16F38-6F22-46F7-9947-EB5258EB7463}" type="sibTrans">
      <dgm:prSet/>
      <dgm:spPr/>
      <dgm:t>
        <a:bodyPr/>
        <a:lstStyle/>
        <a:p>
          <a:endParaRPr lang="zh-CN" altLang="en-US"/>
        </a:p>
      </dgm:t>
    </dgm:pt>
    <dgm:pt modelId="{5D951BEA-B417-4AE1-93FE-C23BCAAA085B}">
      <dgm:prSet phldrT="[文本]"/>
      <dgm:spPr/>
      <dgm:t>
        <a:bodyPr/>
        <a:lstStyle/>
        <a:p>
          <a:r>
            <a:rPr lang="en-US" altLang="zh-CN" dirty="0"/>
            <a:t>3</a:t>
          </a:r>
          <a:r>
            <a:rPr lang="zh-CN" altLang="en-US" dirty="0"/>
            <a:t>大主要功能</a:t>
          </a:r>
        </a:p>
      </dgm:t>
    </dgm:pt>
    <dgm:pt modelId="{1F2EB7A6-9144-4512-9C6F-BC13380D6FB3}" cxnId="{AD636D7F-DA9B-4093-A422-A8DF5A130C28}" type="parTrans">
      <dgm:prSet/>
      <dgm:spPr/>
      <dgm:t>
        <a:bodyPr/>
        <a:lstStyle/>
        <a:p>
          <a:endParaRPr lang="zh-CN" altLang="en-US"/>
        </a:p>
      </dgm:t>
    </dgm:pt>
    <dgm:pt modelId="{C5B60351-9378-4811-80F0-16AF57C16399}" cxnId="{AD636D7F-DA9B-4093-A422-A8DF5A130C28}" type="sibTrans">
      <dgm:prSet/>
      <dgm:spPr/>
      <dgm:t>
        <a:bodyPr/>
        <a:lstStyle/>
        <a:p>
          <a:endParaRPr lang="zh-CN" altLang="en-US"/>
        </a:p>
      </dgm:t>
    </dgm:pt>
    <dgm:pt modelId="{9AB38321-A32B-4B16-B3A4-0F7A1AC2D378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CN" dirty="0"/>
            <a:t>EPS</a:t>
          </a:r>
          <a:r>
            <a:rPr lang="zh-CN" altLang="en-US" dirty="0"/>
            <a:t>数据平台</a:t>
          </a:r>
        </a:p>
      </dgm:t>
    </dgm:pt>
    <dgm:pt modelId="{D8AD843D-9940-4FCF-900A-680762F36762}" cxnId="{52645632-956D-40AD-AA15-7509F447387C}" type="parTrans">
      <dgm:prSet/>
      <dgm:spPr/>
      <dgm:t>
        <a:bodyPr/>
        <a:lstStyle/>
        <a:p>
          <a:endParaRPr lang="zh-CN" altLang="en-US"/>
        </a:p>
      </dgm:t>
    </dgm:pt>
    <dgm:pt modelId="{0C9D20D1-F3CB-4B8C-93D6-BE8608E2645F}" cxnId="{52645632-956D-40AD-AA15-7509F447387C}" type="sibTrans">
      <dgm:prSet/>
      <dgm:spPr/>
      <dgm:t>
        <a:bodyPr/>
        <a:lstStyle/>
        <a:p>
          <a:endParaRPr lang="zh-CN" altLang="en-US"/>
        </a:p>
      </dgm:t>
    </dgm:pt>
    <dgm:pt modelId="{D41D1198-531B-42D5-86DC-516BA6F38940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数据定制</a:t>
          </a:r>
        </a:p>
      </dgm:t>
    </dgm:pt>
    <dgm:pt modelId="{AEE11620-EE01-46B8-9F66-3D5791F1C367}" cxnId="{035078F2-7EC7-4762-B86B-94D53451F7C4}" type="parTrans">
      <dgm:prSet/>
      <dgm:spPr/>
      <dgm:t>
        <a:bodyPr/>
        <a:lstStyle/>
        <a:p>
          <a:endParaRPr lang="zh-CN" altLang="en-US"/>
        </a:p>
      </dgm:t>
    </dgm:pt>
    <dgm:pt modelId="{597E5C21-473E-44A3-B425-9230CC2937DA}" cxnId="{035078F2-7EC7-4762-B86B-94D53451F7C4}" type="sibTrans">
      <dgm:prSet/>
      <dgm:spPr/>
      <dgm:t>
        <a:bodyPr/>
        <a:lstStyle/>
        <a:p>
          <a:endParaRPr lang="zh-CN" altLang="en-US"/>
        </a:p>
      </dgm:t>
    </dgm:pt>
    <dgm:pt modelId="{F1BB86E8-BD9C-4ECB-AA92-DE3979F13267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zh-CN" dirty="0"/>
            <a:t>EPS</a:t>
          </a:r>
          <a:r>
            <a:rPr lang="zh-CN" altLang="en-US" dirty="0"/>
            <a:t>数据狗</a:t>
          </a:r>
        </a:p>
      </dgm:t>
    </dgm:pt>
    <dgm:pt modelId="{B1C62283-A447-493D-BF55-AB29650790D6}" cxnId="{BFD420FB-985F-44E8-AB82-247D5FAB8DF0}" type="parTrans">
      <dgm:prSet/>
      <dgm:spPr/>
      <dgm:t>
        <a:bodyPr/>
        <a:lstStyle/>
        <a:p>
          <a:endParaRPr lang="zh-CN" altLang="en-US"/>
        </a:p>
      </dgm:t>
    </dgm:pt>
    <dgm:pt modelId="{9AE9AE03-67A7-4F50-A3B5-B69BF12BE89C}" cxnId="{BFD420FB-985F-44E8-AB82-247D5FAB8DF0}" type="sibTrans">
      <dgm:prSet/>
      <dgm:spPr/>
      <dgm:t>
        <a:bodyPr/>
        <a:lstStyle/>
        <a:p>
          <a:endParaRPr lang="zh-CN" altLang="en-US"/>
        </a:p>
      </dgm:t>
    </dgm:pt>
    <dgm:pt modelId="{BA6E2744-EDEC-4108-A0C3-2C1A3F16CE86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指标检索</a:t>
          </a:r>
        </a:p>
      </dgm:t>
    </dgm:pt>
    <dgm:pt modelId="{7B04BD1D-C5AF-4703-A0EC-9E88082772EC}" cxnId="{FE1C708A-FCF0-4849-82ED-98563A0CB735}" type="parTrans">
      <dgm:prSet/>
      <dgm:spPr/>
      <dgm:t>
        <a:bodyPr/>
        <a:lstStyle/>
        <a:p>
          <a:endParaRPr lang="zh-CN" altLang="en-US"/>
        </a:p>
      </dgm:t>
    </dgm:pt>
    <dgm:pt modelId="{5A823BB7-5A94-484A-B225-4517A5E18654}" cxnId="{FE1C708A-FCF0-4849-82ED-98563A0CB735}" type="sibTrans">
      <dgm:prSet/>
      <dgm:spPr/>
      <dgm:t>
        <a:bodyPr/>
        <a:lstStyle/>
        <a:p>
          <a:endParaRPr lang="zh-CN" altLang="en-US"/>
        </a:p>
      </dgm:t>
    </dgm:pt>
    <dgm:pt modelId="{BB51E96B-0320-441E-9473-C55CC280666C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数据处理</a:t>
          </a:r>
        </a:p>
      </dgm:t>
    </dgm:pt>
    <dgm:pt modelId="{AF55098D-7C12-4CB9-8CF8-DA1BCE3F726F}" cxnId="{A2B16310-3349-49CA-A322-F8F0E97AECAA}" type="parTrans">
      <dgm:prSet/>
      <dgm:spPr/>
      <dgm:t>
        <a:bodyPr/>
        <a:lstStyle/>
        <a:p>
          <a:endParaRPr lang="zh-CN" altLang="en-US"/>
        </a:p>
      </dgm:t>
    </dgm:pt>
    <dgm:pt modelId="{9583C63E-66C2-4544-8793-96D18B7197C3}" cxnId="{A2B16310-3349-49CA-A322-F8F0E97AECAA}" type="sibTrans">
      <dgm:prSet/>
      <dgm:spPr/>
      <dgm:t>
        <a:bodyPr/>
        <a:lstStyle/>
        <a:p>
          <a:endParaRPr lang="zh-CN" altLang="en-US"/>
        </a:p>
      </dgm:t>
    </dgm:pt>
    <dgm:pt modelId="{6081E2C4-ACEF-4DD0-A7F1-6E762B0F6EC8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图表生成</a:t>
          </a:r>
        </a:p>
      </dgm:t>
    </dgm:pt>
    <dgm:pt modelId="{72C5346F-3CA7-41E8-8538-288D0653B7B3}" cxnId="{4E863214-F3F5-4F17-B011-CC9679967262}" type="parTrans">
      <dgm:prSet/>
      <dgm:spPr/>
      <dgm:t>
        <a:bodyPr/>
        <a:lstStyle/>
        <a:p>
          <a:endParaRPr lang="zh-CN" altLang="en-US"/>
        </a:p>
      </dgm:t>
    </dgm:pt>
    <dgm:pt modelId="{1B42DB4E-5EDD-4BE2-A39E-8870683745C9}" cxnId="{4E863214-F3F5-4F17-B011-CC9679967262}" type="sibTrans">
      <dgm:prSet/>
      <dgm:spPr/>
      <dgm:t>
        <a:bodyPr/>
        <a:lstStyle/>
        <a:p>
          <a:endParaRPr lang="zh-CN" altLang="en-US"/>
        </a:p>
      </dgm:t>
    </dgm:pt>
    <dgm:pt modelId="{AABDA9E2-52E2-4A69-B349-5E2F540791F0}">
      <dgm:prSet phldrT="[文本]" custT="1"/>
      <dgm:spPr>
        <a:solidFill>
          <a:srgbClr val="347BF9"/>
        </a:solidFill>
        <a:ln>
          <a:solidFill>
            <a:srgbClr val="347BF9"/>
          </a:solidFill>
        </a:ln>
      </dgm:spPr>
      <dgm:t>
        <a:bodyPr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4000" b="1" kern="1200" dirty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cs"/>
            </a:rPr>
            <a:t>1</a:t>
          </a:r>
          <a:endParaRPr lang="zh-CN" altLang="en-US" sz="4000" b="1" kern="1200" dirty="0">
            <a:solidFill>
              <a:prstClr val="white"/>
            </a:solidFill>
            <a:latin typeface="Arial" panose="020B0604020202020204"/>
            <a:ea typeface="微软雅黑" panose="020B0503020204020204" pitchFamily="34" charset="-122"/>
            <a:cs typeface="+mn-cs"/>
          </a:endParaRPr>
        </a:p>
      </dgm:t>
    </dgm:pt>
    <dgm:pt modelId="{4BD0C04B-842A-4887-93F4-E2BD99557A6B}" cxnId="{FF582BFF-8A4E-445F-9624-A52C66DAD214}" type="parTrans">
      <dgm:prSet/>
      <dgm:spPr/>
      <dgm:t>
        <a:bodyPr/>
        <a:lstStyle/>
        <a:p>
          <a:endParaRPr lang="zh-CN" altLang="en-US"/>
        </a:p>
      </dgm:t>
    </dgm:pt>
    <dgm:pt modelId="{0D220B2F-DE73-42CE-8F10-0353528699BB}" cxnId="{FF582BFF-8A4E-445F-9624-A52C66DAD214}" type="sibTrans">
      <dgm:prSet/>
      <dgm:spPr/>
      <dgm:t>
        <a:bodyPr/>
        <a:lstStyle/>
        <a:p>
          <a:endParaRPr lang="zh-CN" altLang="en-US"/>
        </a:p>
      </dgm:t>
    </dgm:pt>
    <dgm:pt modelId="{FA77BBC3-AB86-4759-85FC-42B724FD7F61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云分析</a:t>
          </a:r>
        </a:p>
      </dgm:t>
    </dgm:pt>
    <dgm:pt modelId="{D521901F-35E1-4731-B0A7-0D0B651D04B5}" cxnId="{6FFA45CC-D4C0-4814-9D05-3E8922C5DB0E}" type="parTrans">
      <dgm:prSet/>
      <dgm:spPr/>
      <dgm:t>
        <a:bodyPr/>
        <a:lstStyle/>
        <a:p>
          <a:endParaRPr lang="zh-CN" altLang="en-US"/>
        </a:p>
      </dgm:t>
    </dgm:pt>
    <dgm:pt modelId="{EB3C4639-9C68-4677-A9ED-458071F5B19C}" cxnId="{6FFA45CC-D4C0-4814-9D05-3E8922C5DB0E}" type="sibTrans">
      <dgm:prSet/>
      <dgm:spPr/>
      <dgm:t>
        <a:bodyPr/>
        <a:lstStyle/>
        <a:p>
          <a:endParaRPr lang="zh-CN" altLang="en-US"/>
        </a:p>
      </dgm:t>
    </dgm:pt>
    <dgm:pt modelId="{FB1CCA4B-FB6F-475B-9EA6-14976E1F5740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跨库分析</a:t>
          </a:r>
        </a:p>
      </dgm:t>
    </dgm:pt>
    <dgm:pt modelId="{F15D70EE-C202-4741-9489-09EDFA5703A3}" cxnId="{D8E8C97F-6C15-4F1D-AB7E-6B9FBFF2D82A}" type="parTrans">
      <dgm:prSet/>
      <dgm:spPr/>
    </dgm:pt>
    <dgm:pt modelId="{D9AFB27A-4A77-4456-B4C9-8C674B40A1C5}" cxnId="{D8E8C97F-6C15-4F1D-AB7E-6B9FBFF2D82A}" type="sibTrans">
      <dgm:prSet/>
      <dgm:spPr/>
    </dgm:pt>
    <dgm:pt modelId="{2FB5962A-2E1E-4F6F-9997-25746E5F95C9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数据建模</a:t>
          </a:r>
        </a:p>
      </dgm:t>
    </dgm:pt>
    <dgm:pt modelId="{8EC7FCBD-5837-45EA-98D5-FF342C53325E}" cxnId="{9D6D0DEA-C45F-45B4-BD16-FB3D179562DA}" type="parTrans">
      <dgm:prSet/>
      <dgm:spPr/>
    </dgm:pt>
    <dgm:pt modelId="{0CCC9A04-B777-4722-A497-AE8C28EA902B}" cxnId="{9D6D0DEA-C45F-45B4-BD16-FB3D179562DA}" type="sibTrans">
      <dgm:prSet/>
      <dgm:spPr/>
    </dgm:pt>
    <dgm:pt modelId="{C30CE588-4252-4B22-8958-05363E5076DE}">
      <dgm:prSet phldrT="[文本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CN" altLang="en-US" dirty="0"/>
            <a:t>数据预测</a:t>
          </a:r>
        </a:p>
      </dgm:t>
    </dgm:pt>
    <dgm:pt modelId="{AAD8DB72-ADB1-48CA-80CC-0ADBF7083CB1}" cxnId="{5FB92231-230E-452A-94C6-C84EC5424C24}" type="parTrans">
      <dgm:prSet/>
      <dgm:spPr/>
    </dgm:pt>
    <dgm:pt modelId="{F1BE3499-1B67-47DB-ACC2-AEFF6A3D9E7D}" cxnId="{5FB92231-230E-452A-94C6-C84EC5424C24}" type="sibTrans">
      <dgm:prSet/>
      <dgm:spPr/>
    </dgm:pt>
    <dgm:pt modelId="{959C0A71-7769-460B-9D4B-79B9F46FD09F}" type="pres">
      <dgm:prSet presAssocID="{06515A01-D457-4B7A-A154-B08D6D8287E1}" presName="Name0" presStyleCnt="0">
        <dgm:presLayoutVars>
          <dgm:dir/>
          <dgm:animLvl val="lvl"/>
          <dgm:resizeHandles val="exact"/>
        </dgm:presLayoutVars>
      </dgm:prSet>
      <dgm:spPr/>
    </dgm:pt>
    <dgm:pt modelId="{26853C3C-6546-44E7-A683-C652EB6EAC72}" type="pres">
      <dgm:prSet presAssocID="{4BB93DC5-1AC8-4B8D-BAC2-62E8959BC815}" presName="composite" presStyleCnt="0"/>
      <dgm:spPr/>
    </dgm:pt>
    <dgm:pt modelId="{0D9F2364-8718-41A8-96AE-21636FB8D02A}" type="pres">
      <dgm:prSet presAssocID="{4BB93DC5-1AC8-4B8D-BAC2-62E8959BC81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F67F9AB-5726-477E-A44D-4070AB0D6890}" type="pres">
      <dgm:prSet presAssocID="{4BB93DC5-1AC8-4B8D-BAC2-62E8959BC815}" presName="desTx" presStyleLbl="alignAccFollowNode1" presStyleIdx="0" presStyleCnt="4">
        <dgm:presLayoutVars>
          <dgm:bulletEnabled val="1"/>
        </dgm:presLayoutVars>
      </dgm:prSet>
      <dgm:spPr/>
    </dgm:pt>
    <dgm:pt modelId="{4D57956B-5928-45F9-B564-B83F6A89EEDB}" type="pres">
      <dgm:prSet presAssocID="{39ED1175-C4DB-43DD-8A75-5351C422099E}" presName="space" presStyleCnt="0"/>
      <dgm:spPr/>
    </dgm:pt>
    <dgm:pt modelId="{35C55EFF-5F6F-4082-A103-D329FD458E2B}" type="pres">
      <dgm:prSet presAssocID="{AA0C2F20-71AF-4F94-8A25-4A84F47A908A}" presName="composite" presStyleCnt="0"/>
      <dgm:spPr/>
    </dgm:pt>
    <dgm:pt modelId="{51779678-9CF9-4879-B9DB-6E42EE52D37D}" type="pres">
      <dgm:prSet presAssocID="{AA0C2F20-71AF-4F94-8A25-4A84F47A908A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735D7E8-BAE9-4AB0-9308-A82B1FC02749}" type="pres">
      <dgm:prSet presAssocID="{AA0C2F20-71AF-4F94-8A25-4A84F47A908A}" presName="desTx" presStyleLbl="alignAccFollowNode1" presStyleIdx="1" presStyleCnt="4">
        <dgm:presLayoutVars>
          <dgm:bulletEnabled val="1"/>
        </dgm:presLayoutVars>
      </dgm:prSet>
      <dgm:spPr/>
    </dgm:pt>
    <dgm:pt modelId="{312AD777-1631-41E0-8E4D-47F7434A4FB5}" type="pres">
      <dgm:prSet presAssocID="{69C4E698-CF43-4DCD-A3DE-C9496E9990C8}" presName="space" presStyleCnt="0"/>
      <dgm:spPr/>
    </dgm:pt>
    <dgm:pt modelId="{4C8A8407-D2A3-4766-BAAA-F53C413741BA}" type="pres">
      <dgm:prSet presAssocID="{C15E770D-931F-43DD-872B-B44A8B6B94FA}" presName="composite" presStyleCnt="0"/>
      <dgm:spPr/>
    </dgm:pt>
    <dgm:pt modelId="{982092CE-A28B-4D54-84D6-3F0A8B8776EE}" type="pres">
      <dgm:prSet presAssocID="{C15E770D-931F-43DD-872B-B44A8B6B94F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5D18D2A-C100-4C41-8446-70933A30714C}" type="pres">
      <dgm:prSet presAssocID="{C15E770D-931F-43DD-872B-B44A8B6B94FA}" presName="desTx" presStyleLbl="alignAccFollowNode1" presStyleIdx="2" presStyleCnt="4">
        <dgm:presLayoutVars>
          <dgm:bulletEnabled val="1"/>
        </dgm:presLayoutVars>
      </dgm:prSet>
      <dgm:spPr/>
    </dgm:pt>
    <dgm:pt modelId="{B052E68A-7228-4C3C-9759-EEDF0C9C8C5F}" type="pres">
      <dgm:prSet presAssocID="{ECA38EB6-35D3-46A6-BBB6-CD1880A465A8}" presName="space" presStyleCnt="0"/>
      <dgm:spPr/>
    </dgm:pt>
    <dgm:pt modelId="{7BF498A2-9DAD-4024-9C4A-D80BF8A68C27}" type="pres">
      <dgm:prSet presAssocID="{AABDA9E2-52E2-4A69-B349-5E2F540791F0}" presName="composite" presStyleCnt="0"/>
      <dgm:spPr/>
    </dgm:pt>
    <dgm:pt modelId="{99227A1C-6C6B-470E-A762-494837DFEE4F}" type="pres">
      <dgm:prSet presAssocID="{AABDA9E2-52E2-4A69-B349-5E2F540791F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7F0B7E78-7A20-4449-B0C6-C0DDEEBF37F3}" type="pres">
      <dgm:prSet presAssocID="{AABDA9E2-52E2-4A69-B349-5E2F540791F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F9DBA205-16DE-4398-8CAD-15E36FBD0B94}" type="presOf" srcId="{AABDA9E2-52E2-4A69-B349-5E2F540791F0}" destId="{99227A1C-6C6B-470E-A762-494837DFEE4F}" srcOrd="0" destOrd="0" presId="urn:microsoft.com/office/officeart/2005/8/layout/hList1"/>
    <dgm:cxn modelId="{A2B16310-3349-49CA-A322-F8F0E97AECAA}" srcId="{5D951BEA-B417-4AE1-93FE-C23BCAAA085B}" destId="{BB51E96B-0320-441E-9473-C55CC280666C}" srcOrd="1" destOrd="0" parTransId="{AF55098D-7C12-4CB9-8CF8-DA1BCE3F726F}" sibTransId="{9583C63E-66C2-4544-8793-96D18B7197C3}"/>
    <dgm:cxn modelId="{706B6510-434E-4BFB-8B89-8CB17FCD948D}" type="presOf" srcId="{FA77BBC3-AB86-4759-85FC-42B724FD7F61}" destId="{7F0B7E78-7A20-4449-B0C6-C0DDEEBF37F3}" srcOrd="0" destOrd="0" presId="urn:microsoft.com/office/officeart/2005/8/layout/hList1"/>
    <dgm:cxn modelId="{4E863214-F3F5-4F17-B011-CC9679967262}" srcId="{5D951BEA-B417-4AE1-93FE-C23BCAAA085B}" destId="{6081E2C4-ACEF-4DD0-A7F1-6E762B0F6EC8}" srcOrd="2" destOrd="0" parTransId="{72C5346F-3CA7-41E8-8538-288D0653B7B3}" sibTransId="{1B42DB4E-5EDD-4BE2-A39E-8870683745C9}"/>
    <dgm:cxn modelId="{67FC1328-664E-4251-B1DA-B45652C341D6}" type="presOf" srcId="{AA0C2F20-71AF-4F94-8A25-4A84F47A908A}" destId="{51779678-9CF9-4879-B9DB-6E42EE52D37D}" srcOrd="0" destOrd="0" presId="urn:microsoft.com/office/officeart/2005/8/layout/hList1"/>
    <dgm:cxn modelId="{5FB92231-230E-452A-94C6-C84EC5424C24}" srcId="{FA77BBC3-AB86-4759-85FC-42B724FD7F61}" destId="{C30CE588-4252-4B22-8958-05363E5076DE}" srcOrd="2" destOrd="0" parTransId="{AAD8DB72-ADB1-48CA-80CC-0ADBF7083CB1}" sibTransId="{F1BE3499-1B67-47DB-ACC2-AEFF6A3D9E7D}"/>
    <dgm:cxn modelId="{52645632-956D-40AD-AA15-7509F447387C}" srcId="{1C9E5648-64DD-4E19-9903-3DECA69B2F4E}" destId="{9AB38321-A32B-4B16-B3A4-0F7A1AC2D378}" srcOrd="0" destOrd="0" parTransId="{D8AD843D-9940-4FCF-900A-680762F36762}" sibTransId="{0C9D20D1-F3CB-4B8C-93D6-BE8608E2645F}"/>
    <dgm:cxn modelId="{24567E35-ED44-405E-8806-A971AAFB488C}" type="presOf" srcId="{BA6E2744-EDEC-4108-A0C3-2C1A3F16CE86}" destId="{15D18D2A-C100-4C41-8446-70933A30714C}" srcOrd="0" destOrd="1" presId="urn:microsoft.com/office/officeart/2005/8/layout/hList1"/>
    <dgm:cxn modelId="{3AB16F38-6F22-46F7-9947-EB5258EB7463}" srcId="{06515A01-D457-4B7A-A154-B08D6D8287E1}" destId="{C15E770D-931F-43DD-872B-B44A8B6B94FA}" srcOrd="2" destOrd="0" parTransId="{08586ADC-6044-44F2-AD3B-FD145CFA80B7}" sibTransId="{ECA38EB6-35D3-46A6-BBB6-CD1880A465A8}"/>
    <dgm:cxn modelId="{575B1B68-999A-4128-B093-0899A2051B40}" type="presOf" srcId="{9AB38321-A32B-4B16-B3A4-0F7A1AC2D378}" destId="{1735D7E8-BAE9-4AB0-9308-A82B1FC02749}" srcOrd="0" destOrd="1" presId="urn:microsoft.com/office/officeart/2005/8/layout/hList1"/>
    <dgm:cxn modelId="{C21F094A-6458-406D-AF57-2DD58BDC05E2}" type="presOf" srcId="{BB51E96B-0320-441E-9473-C55CC280666C}" destId="{15D18D2A-C100-4C41-8446-70933A30714C}" srcOrd="0" destOrd="2" presId="urn:microsoft.com/office/officeart/2005/8/layout/hList1"/>
    <dgm:cxn modelId="{A6DD2452-81EB-4B4E-9C38-71D8D4405362}" type="presOf" srcId="{C15E770D-931F-43DD-872B-B44A8B6B94FA}" destId="{982092CE-A28B-4D54-84D6-3F0A8B8776EE}" srcOrd="0" destOrd="0" presId="urn:microsoft.com/office/officeart/2005/8/layout/hList1"/>
    <dgm:cxn modelId="{8B76B555-CB1F-4C16-BA73-FA964D9DF938}" srcId="{06515A01-D457-4B7A-A154-B08D6D8287E1}" destId="{4BB93DC5-1AC8-4B8D-BAC2-62E8959BC815}" srcOrd="0" destOrd="0" parTransId="{0CA80477-7544-4727-8B08-0D624F9B0465}" sibTransId="{39ED1175-C4DB-43DD-8A75-5351C422099E}"/>
    <dgm:cxn modelId="{887BE055-FBCF-4C5F-9A4D-353B6BE3A11C}" type="presOf" srcId="{A999FA2F-DA98-477A-922E-0D17C4683D43}" destId="{8F67F9AB-5726-477E-A44D-4070AB0D6890}" srcOrd="0" destOrd="0" presId="urn:microsoft.com/office/officeart/2005/8/layout/hList1"/>
    <dgm:cxn modelId="{4C872057-6E6E-4341-BA7F-DE2495CCD9EF}" type="presOf" srcId="{1C9E5648-64DD-4E19-9903-3DECA69B2F4E}" destId="{1735D7E8-BAE9-4AB0-9308-A82B1FC02749}" srcOrd="0" destOrd="0" presId="urn:microsoft.com/office/officeart/2005/8/layout/hList1"/>
    <dgm:cxn modelId="{AD636D7F-DA9B-4093-A422-A8DF5A130C28}" srcId="{C15E770D-931F-43DD-872B-B44A8B6B94FA}" destId="{5D951BEA-B417-4AE1-93FE-C23BCAAA085B}" srcOrd="0" destOrd="0" parTransId="{1F2EB7A6-9144-4512-9C6F-BC13380D6FB3}" sibTransId="{C5B60351-9378-4811-80F0-16AF57C16399}"/>
    <dgm:cxn modelId="{D8E8C97F-6C15-4F1D-AB7E-6B9FBFF2D82A}" srcId="{FA77BBC3-AB86-4759-85FC-42B724FD7F61}" destId="{FB1CCA4B-FB6F-475B-9EA6-14976E1F5740}" srcOrd="0" destOrd="0" parTransId="{F15D70EE-C202-4741-9489-09EDFA5703A3}" sibTransId="{D9AFB27A-4A77-4456-B4C9-8C674B40A1C5}"/>
    <dgm:cxn modelId="{FE1C708A-FCF0-4849-82ED-98563A0CB735}" srcId="{5D951BEA-B417-4AE1-93FE-C23BCAAA085B}" destId="{BA6E2744-EDEC-4108-A0C3-2C1A3F16CE86}" srcOrd="0" destOrd="0" parTransId="{7B04BD1D-C5AF-4703-A0EC-9E88082772EC}" sibTransId="{5A823BB7-5A94-484A-B225-4517A5E18654}"/>
    <dgm:cxn modelId="{18626E94-041B-4244-BE82-4563B255ADC0}" type="presOf" srcId="{06515A01-D457-4B7A-A154-B08D6D8287E1}" destId="{959C0A71-7769-460B-9D4B-79B9F46FD09F}" srcOrd="0" destOrd="0" presId="urn:microsoft.com/office/officeart/2005/8/layout/hList1"/>
    <dgm:cxn modelId="{811935AF-CAB5-4917-8F76-049198EB9991}" type="presOf" srcId="{5D951BEA-B417-4AE1-93FE-C23BCAAA085B}" destId="{15D18D2A-C100-4C41-8446-70933A30714C}" srcOrd="0" destOrd="0" presId="urn:microsoft.com/office/officeart/2005/8/layout/hList1"/>
    <dgm:cxn modelId="{788476B0-40A9-469C-855E-8089D6FFFDE2}" srcId="{06515A01-D457-4B7A-A154-B08D6D8287E1}" destId="{AA0C2F20-71AF-4F94-8A25-4A84F47A908A}" srcOrd="1" destOrd="0" parTransId="{D498514A-B156-42FB-807C-0F0A6FB0E708}" sibTransId="{69C4E698-CF43-4DCD-A3DE-C9496E9990C8}"/>
    <dgm:cxn modelId="{A8F8E0B6-1AC7-4781-ADB6-432CA9BFD230}" srcId="{4BB93DC5-1AC8-4B8D-BAC2-62E8959BC815}" destId="{A999FA2F-DA98-477A-922E-0D17C4683D43}" srcOrd="0" destOrd="0" parTransId="{2F9A1B54-7E11-487E-B58C-A16E3159729D}" sibTransId="{FA5CE0D2-4488-4F4E-9964-35995D7FDF02}"/>
    <dgm:cxn modelId="{C75A2EB7-887C-4D6F-8B77-CDCDF8614F2A}" type="presOf" srcId="{C30CE588-4252-4B22-8958-05363E5076DE}" destId="{7F0B7E78-7A20-4449-B0C6-C0DDEEBF37F3}" srcOrd="0" destOrd="3" presId="urn:microsoft.com/office/officeart/2005/8/layout/hList1"/>
    <dgm:cxn modelId="{1DBB45BC-37CC-4412-BC45-A36D0D9FFC0E}" type="presOf" srcId="{D41D1198-531B-42D5-86DC-516BA6F38940}" destId="{1735D7E8-BAE9-4AB0-9308-A82B1FC02749}" srcOrd="0" destOrd="2" presId="urn:microsoft.com/office/officeart/2005/8/layout/hList1"/>
    <dgm:cxn modelId="{638EE8C9-F813-4486-ACB9-98A651C30994}" srcId="{AA0C2F20-71AF-4F94-8A25-4A84F47A908A}" destId="{1C9E5648-64DD-4E19-9903-3DECA69B2F4E}" srcOrd="0" destOrd="0" parTransId="{57BD3FE5-E444-4788-B53B-4F2B50D40FA9}" sibTransId="{E4417409-D6A5-4E35-B747-7ACFCC9AD485}"/>
    <dgm:cxn modelId="{6FFA45CC-D4C0-4814-9D05-3E8922C5DB0E}" srcId="{AABDA9E2-52E2-4A69-B349-5E2F540791F0}" destId="{FA77BBC3-AB86-4759-85FC-42B724FD7F61}" srcOrd="0" destOrd="0" parTransId="{D521901F-35E1-4731-B0A7-0D0B651D04B5}" sibTransId="{EB3C4639-9C68-4677-A9ED-458071F5B19C}"/>
    <dgm:cxn modelId="{397637DA-FB15-45E7-A7F8-DF58C80F7F61}" type="presOf" srcId="{6081E2C4-ACEF-4DD0-A7F1-6E762B0F6EC8}" destId="{15D18D2A-C100-4C41-8446-70933A30714C}" srcOrd="0" destOrd="3" presId="urn:microsoft.com/office/officeart/2005/8/layout/hList1"/>
    <dgm:cxn modelId="{C7189ADA-5FF4-4AFF-9F13-8FC21F9E082F}" type="presOf" srcId="{F1BB86E8-BD9C-4ECB-AA92-DE3979F13267}" destId="{1735D7E8-BAE9-4AB0-9308-A82B1FC02749}" srcOrd="0" destOrd="3" presId="urn:microsoft.com/office/officeart/2005/8/layout/hList1"/>
    <dgm:cxn modelId="{9D6D0DEA-C45F-45B4-BD16-FB3D179562DA}" srcId="{FA77BBC3-AB86-4759-85FC-42B724FD7F61}" destId="{2FB5962A-2E1E-4F6F-9997-25746E5F95C9}" srcOrd="1" destOrd="0" parTransId="{8EC7FCBD-5837-45EA-98D5-FF342C53325E}" sibTransId="{0CCC9A04-B777-4722-A497-AE8C28EA902B}"/>
    <dgm:cxn modelId="{035078F2-7EC7-4762-B86B-94D53451F7C4}" srcId="{1C9E5648-64DD-4E19-9903-3DECA69B2F4E}" destId="{D41D1198-531B-42D5-86DC-516BA6F38940}" srcOrd="1" destOrd="0" parTransId="{AEE11620-EE01-46B8-9F66-3D5791F1C367}" sibTransId="{597E5C21-473E-44A3-B425-9230CC2937DA}"/>
    <dgm:cxn modelId="{5C5229F3-A3A2-45FF-B48B-A647701C5E82}" type="presOf" srcId="{2FB5962A-2E1E-4F6F-9997-25746E5F95C9}" destId="{7F0B7E78-7A20-4449-B0C6-C0DDEEBF37F3}" srcOrd="0" destOrd="2" presId="urn:microsoft.com/office/officeart/2005/8/layout/hList1"/>
    <dgm:cxn modelId="{BFD420FB-985F-44E8-AB82-247D5FAB8DF0}" srcId="{1C9E5648-64DD-4E19-9903-3DECA69B2F4E}" destId="{F1BB86E8-BD9C-4ECB-AA92-DE3979F13267}" srcOrd="2" destOrd="0" parTransId="{B1C62283-A447-493D-BF55-AB29650790D6}" sibTransId="{9AE9AE03-67A7-4F50-A3B5-B69BF12BE89C}"/>
    <dgm:cxn modelId="{4CA9B4FC-55B7-4895-AC82-E4737D34BFFC}" type="presOf" srcId="{4BB93DC5-1AC8-4B8D-BAC2-62E8959BC815}" destId="{0D9F2364-8718-41A8-96AE-21636FB8D02A}" srcOrd="0" destOrd="0" presId="urn:microsoft.com/office/officeart/2005/8/layout/hList1"/>
    <dgm:cxn modelId="{FF582BFF-8A4E-445F-9624-A52C66DAD214}" srcId="{06515A01-D457-4B7A-A154-B08D6D8287E1}" destId="{AABDA9E2-52E2-4A69-B349-5E2F540791F0}" srcOrd="3" destOrd="0" parTransId="{4BD0C04B-842A-4887-93F4-E2BD99557A6B}" sibTransId="{0D220B2F-DE73-42CE-8F10-0353528699BB}"/>
    <dgm:cxn modelId="{FAF875FF-27F1-46B7-9146-E46A933FB3E7}" type="presOf" srcId="{FB1CCA4B-FB6F-475B-9EA6-14976E1F5740}" destId="{7F0B7E78-7A20-4449-B0C6-C0DDEEBF37F3}" srcOrd="0" destOrd="1" presId="urn:microsoft.com/office/officeart/2005/8/layout/hList1"/>
    <dgm:cxn modelId="{0AAD67DA-839A-4C48-896E-2CC1871B2EC2}" type="presParOf" srcId="{959C0A71-7769-460B-9D4B-79B9F46FD09F}" destId="{26853C3C-6546-44E7-A683-C652EB6EAC72}" srcOrd="0" destOrd="0" presId="urn:microsoft.com/office/officeart/2005/8/layout/hList1"/>
    <dgm:cxn modelId="{243F0747-7C02-436C-9B3B-C51129BF2E8E}" type="presParOf" srcId="{26853C3C-6546-44E7-A683-C652EB6EAC72}" destId="{0D9F2364-8718-41A8-96AE-21636FB8D02A}" srcOrd="0" destOrd="0" presId="urn:microsoft.com/office/officeart/2005/8/layout/hList1"/>
    <dgm:cxn modelId="{9333B109-DDFA-4CAA-9589-75BF4FD10D8A}" type="presParOf" srcId="{26853C3C-6546-44E7-A683-C652EB6EAC72}" destId="{8F67F9AB-5726-477E-A44D-4070AB0D6890}" srcOrd="1" destOrd="0" presId="urn:microsoft.com/office/officeart/2005/8/layout/hList1"/>
    <dgm:cxn modelId="{BEFC2D73-5294-4FBE-8B29-4101ADB33F39}" type="presParOf" srcId="{959C0A71-7769-460B-9D4B-79B9F46FD09F}" destId="{4D57956B-5928-45F9-B564-B83F6A89EEDB}" srcOrd="1" destOrd="0" presId="urn:microsoft.com/office/officeart/2005/8/layout/hList1"/>
    <dgm:cxn modelId="{0645873D-D9B1-4B89-8EF7-D2EC6A51B665}" type="presParOf" srcId="{959C0A71-7769-460B-9D4B-79B9F46FD09F}" destId="{35C55EFF-5F6F-4082-A103-D329FD458E2B}" srcOrd="2" destOrd="0" presId="urn:microsoft.com/office/officeart/2005/8/layout/hList1"/>
    <dgm:cxn modelId="{C3376537-4AB7-4518-946C-88EF1FE884B2}" type="presParOf" srcId="{35C55EFF-5F6F-4082-A103-D329FD458E2B}" destId="{51779678-9CF9-4879-B9DB-6E42EE52D37D}" srcOrd="0" destOrd="0" presId="urn:microsoft.com/office/officeart/2005/8/layout/hList1"/>
    <dgm:cxn modelId="{37480531-20B3-41F6-9D53-8AD206D42B18}" type="presParOf" srcId="{35C55EFF-5F6F-4082-A103-D329FD458E2B}" destId="{1735D7E8-BAE9-4AB0-9308-A82B1FC02749}" srcOrd="1" destOrd="0" presId="urn:microsoft.com/office/officeart/2005/8/layout/hList1"/>
    <dgm:cxn modelId="{0C68E598-DE6A-4402-A66E-3F2462FE23CB}" type="presParOf" srcId="{959C0A71-7769-460B-9D4B-79B9F46FD09F}" destId="{312AD777-1631-41E0-8E4D-47F7434A4FB5}" srcOrd="3" destOrd="0" presId="urn:microsoft.com/office/officeart/2005/8/layout/hList1"/>
    <dgm:cxn modelId="{B4E1CB0C-6009-4784-90A3-9B6BA1E2510A}" type="presParOf" srcId="{959C0A71-7769-460B-9D4B-79B9F46FD09F}" destId="{4C8A8407-D2A3-4766-BAAA-F53C413741BA}" srcOrd="4" destOrd="0" presId="urn:microsoft.com/office/officeart/2005/8/layout/hList1"/>
    <dgm:cxn modelId="{4BF7B899-F7FF-4B42-A4D7-69103CB018D8}" type="presParOf" srcId="{4C8A8407-D2A3-4766-BAAA-F53C413741BA}" destId="{982092CE-A28B-4D54-84D6-3F0A8B8776EE}" srcOrd="0" destOrd="0" presId="urn:microsoft.com/office/officeart/2005/8/layout/hList1"/>
    <dgm:cxn modelId="{C7BC2018-60FB-4AD1-B8D9-F44BEEF76033}" type="presParOf" srcId="{4C8A8407-D2A3-4766-BAAA-F53C413741BA}" destId="{15D18D2A-C100-4C41-8446-70933A30714C}" srcOrd="1" destOrd="0" presId="urn:microsoft.com/office/officeart/2005/8/layout/hList1"/>
    <dgm:cxn modelId="{5167CB54-6F05-4ACC-B89A-149E05DDE8C1}" type="presParOf" srcId="{959C0A71-7769-460B-9D4B-79B9F46FD09F}" destId="{B052E68A-7228-4C3C-9759-EEDF0C9C8C5F}" srcOrd="5" destOrd="0" presId="urn:microsoft.com/office/officeart/2005/8/layout/hList1"/>
    <dgm:cxn modelId="{E0FA06A3-9425-4D11-8260-EF1B11ABCBD2}" type="presParOf" srcId="{959C0A71-7769-460B-9D4B-79B9F46FD09F}" destId="{7BF498A2-9DAD-4024-9C4A-D80BF8A68C27}" srcOrd="6" destOrd="0" presId="urn:microsoft.com/office/officeart/2005/8/layout/hList1"/>
    <dgm:cxn modelId="{20E0E3F9-0EC5-4EBA-92BF-D66CE6B616C5}" type="presParOf" srcId="{7BF498A2-9DAD-4024-9C4A-D80BF8A68C27}" destId="{99227A1C-6C6B-470E-A762-494837DFEE4F}" srcOrd="0" destOrd="0" presId="urn:microsoft.com/office/officeart/2005/8/layout/hList1"/>
    <dgm:cxn modelId="{8B43576F-8C02-470E-8930-C84B0DBEEB14}" type="presParOf" srcId="{7BF498A2-9DAD-4024-9C4A-D80BF8A68C27}" destId="{7F0B7E78-7A20-4449-B0C6-C0DDEEBF37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04A45-ADD6-4DB1-9ACE-2AF7AF52D5B1}">
      <dsp:nvSpPr>
        <dsp:cNvPr id="0" name=""/>
        <dsp:cNvSpPr/>
      </dsp:nvSpPr>
      <dsp:spPr>
        <a:xfrm>
          <a:off x="3865" y="1536000"/>
          <a:ext cx="2324548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/>
            <a:t>权威性</a:t>
          </a:r>
        </a:p>
      </dsp:txBody>
      <dsp:txXfrm>
        <a:off x="3865" y="1536000"/>
        <a:ext cx="2324548" cy="921600"/>
      </dsp:txXfrm>
    </dsp:sp>
    <dsp:sp modelId="{C74BA40D-5190-4AFD-BFD0-0C3ED66D29F6}">
      <dsp:nvSpPr>
        <dsp:cNvPr id="0" name=""/>
        <dsp:cNvSpPr/>
      </dsp:nvSpPr>
      <dsp:spPr>
        <a:xfrm>
          <a:off x="3865" y="2457600"/>
          <a:ext cx="2324548" cy="1405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</dsp:txBody>
      <dsp:txXfrm>
        <a:off x="3865" y="2457600"/>
        <a:ext cx="2324548" cy="1405440"/>
      </dsp:txXfrm>
    </dsp:sp>
    <dsp:sp modelId="{D985DCDF-0777-4490-A8A9-B89CE0D2D73B}">
      <dsp:nvSpPr>
        <dsp:cNvPr id="0" name=""/>
        <dsp:cNvSpPr/>
      </dsp:nvSpPr>
      <dsp:spPr>
        <a:xfrm>
          <a:off x="2653851" y="1536000"/>
          <a:ext cx="2324548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及时性</a:t>
          </a:r>
        </a:p>
      </dsp:txBody>
      <dsp:txXfrm>
        <a:off x="2653851" y="1536000"/>
        <a:ext cx="2324548" cy="921600"/>
      </dsp:txXfrm>
    </dsp:sp>
    <dsp:sp modelId="{C89B26F6-7D52-4CD2-9F0C-101A9F3C8C23}">
      <dsp:nvSpPr>
        <dsp:cNvPr id="0" name=""/>
        <dsp:cNvSpPr/>
      </dsp:nvSpPr>
      <dsp:spPr>
        <a:xfrm>
          <a:off x="2653851" y="2457600"/>
          <a:ext cx="2324548" cy="1405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</dsp:txBody>
      <dsp:txXfrm>
        <a:off x="2653851" y="2457600"/>
        <a:ext cx="2324548" cy="1405440"/>
      </dsp:txXfrm>
    </dsp:sp>
    <dsp:sp modelId="{4A4B1BEE-165A-4D8B-8513-FF0699C2D5D7}">
      <dsp:nvSpPr>
        <dsp:cNvPr id="0" name=""/>
        <dsp:cNvSpPr/>
      </dsp:nvSpPr>
      <dsp:spPr>
        <a:xfrm>
          <a:off x="5303836" y="1536000"/>
          <a:ext cx="2324548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准确性</a:t>
          </a:r>
        </a:p>
      </dsp:txBody>
      <dsp:txXfrm>
        <a:off x="5303836" y="1536000"/>
        <a:ext cx="2324548" cy="921600"/>
      </dsp:txXfrm>
    </dsp:sp>
    <dsp:sp modelId="{02273113-31AE-439C-867B-EFE5542BDC3A}">
      <dsp:nvSpPr>
        <dsp:cNvPr id="0" name=""/>
        <dsp:cNvSpPr/>
      </dsp:nvSpPr>
      <dsp:spPr>
        <a:xfrm>
          <a:off x="5303836" y="2457600"/>
          <a:ext cx="2324548" cy="1405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 dirty="0"/>
        </a:p>
      </dsp:txBody>
      <dsp:txXfrm>
        <a:off x="5303836" y="2457600"/>
        <a:ext cx="2324548" cy="1405440"/>
      </dsp:txXfrm>
    </dsp:sp>
    <dsp:sp modelId="{44372C7E-3310-41BA-8AF9-B2CD95168EA4}">
      <dsp:nvSpPr>
        <dsp:cNvPr id="0" name=""/>
        <dsp:cNvSpPr/>
      </dsp:nvSpPr>
      <dsp:spPr>
        <a:xfrm>
          <a:off x="7953822" y="1536000"/>
          <a:ext cx="2324548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便捷性</a:t>
          </a:r>
        </a:p>
      </dsp:txBody>
      <dsp:txXfrm>
        <a:off x="7953822" y="1536000"/>
        <a:ext cx="2324548" cy="921600"/>
      </dsp:txXfrm>
    </dsp:sp>
    <dsp:sp modelId="{5AB6B5F0-CF29-4248-93FE-40D7E98F35ED}">
      <dsp:nvSpPr>
        <dsp:cNvPr id="0" name=""/>
        <dsp:cNvSpPr/>
      </dsp:nvSpPr>
      <dsp:spPr>
        <a:xfrm>
          <a:off x="7953822" y="2457600"/>
          <a:ext cx="2324548" cy="1405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DFF5A-5E3C-46E3-8038-6AFF1CD34D2C}">
      <dsp:nvSpPr>
        <dsp:cNvPr id="0" name=""/>
        <dsp:cNvSpPr/>
      </dsp:nvSpPr>
      <dsp:spPr>
        <a:xfrm>
          <a:off x="3213" y="474964"/>
          <a:ext cx="3132869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县市数据库</a:t>
          </a:r>
        </a:p>
      </dsp:txBody>
      <dsp:txXfrm>
        <a:off x="3213" y="474964"/>
        <a:ext cx="3132869" cy="864000"/>
      </dsp:txXfrm>
    </dsp:sp>
    <dsp:sp modelId="{D2343550-5D11-4EA9-AE40-97D7D6C154FC}">
      <dsp:nvSpPr>
        <dsp:cNvPr id="0" name=""/>
        <dsp:cNvSpPr/>
      </dsp:nvSpPr>
      <dsp:spPr>
        <a:xfrm>
          <a:off x="3213" y="1338964"/>
          <a:ext cx="3132869" cy="25374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3000" kern="1200" dirty="0"/>
            <a:t>25</a:t>
          </a:r>
          <a:endParaRPr lang="zh-CN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各省统计局</a:t>
          </a:r>
          <a:endParaRPr lang="zh-CN" altLang="en-US" sz="3000" kern="1200" dirty="0"/>
        </a:p>
      </dsp:txBody>
      <dsp:txXfrm>
        <a:off x="3213" y="1338964"/>
        <a:ext cx="3132869" cy="2537409"/>
      </dsp:txXfrm>
    </dsp:sp>
    <dsp:sp modelId="{6971608E-7281-4AFA-8749-F41748D413E4}">
      <dsp:nvSpPr>
        <dsp:cNvPr id="0" name=""/>
        <dsp:cNvSpPr/>
      </dsp:nvSpPr>
      <dsp:spPr>
        <a:xfrm>
          <a:off x="3574683" y="474964"/>
          <a:ext cx="3132869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中国煤炭数据库</a:t>
          </a:r>
        </a:p>
      </dsp:txBody>
      <dsp:txXfrm>
        <a:off x="3574683" y="474964"/>
        <a:ext cx="3132869" cy="864000"/>
      </dsp:txXfrm>
    </dsp:sp>
    <dsp:sp modelId="{981126AF-6DD7-427C-B965-132094F83B36}">
      <dsp:nvSpPr>
        <dsp:cNvPr id="0" name=""/>
        <dsp:cNvSpPr/>
      </dsp:nvSpPr>
      <dsp:spPr>
        <a:xfrm>
          <a:off x="3574683" y="1338964"/>
          <a:ext cx="3132869" cy="25374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中国煤炭运销协会</a:t>
          </a:r>
          <a:endParaRPr lang="zh-CN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起始于</a:t>
          </a:r>
          <a:r>
            <a:rPr lang="en-US" altLang="zh-CN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1989</a:t>
          </a: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年，年、月度更新。</a:t>
          </a:r>
          <a:endParaRPr lang="zh-CN" altLang="en-US" sz="3000" kern="1200" dirty="0"/>
        </a:p>
      </dsp:txBody>
      <dsp:txXfrm>
        <a:off x="3574683" y="1338964"/>
        <a:ext cx="3132869" cy="2537409"/>
      </dsp:txXfrm>
    </dsp:sp>
    <dsp:sp modelId="{35FE1B7C-681C-49E3-BE55-DFD11983669B}">
      <dsp:nvSpPr>
        <dsp:cNvPr id="0" name=""/>
        <dsp:cNvSpPr/>
      </dsp:nvSpPr>
      <dsp:spPr>
        <a:xfrm>
          <a:off x="7146154" y="474964"/>
          <a:ext cx="3132869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中国保险数据库</a:t>
          </a:r>
          <a:endParaRPr lang="zh-CN" altLang="en-US" sz="3000" kern="1200" dirty="0"/>
        </a:p>
      </dsp:txBody>
      <dsp:txXfrm>
        <a:off x="7146154" y="474964"/>
        <a:ext cx="3132869" cy="864000"/>
      </dsp:txXfrm>
    </dsp:sp>
    <dsp:sp modelId="{8103F060-D43B-4652-BEBB-A2B574F22406}">
      <dsp:nvSpPr>
        <dsp:cNvPr id="0" name=""/>
        <dsp:cNvSpPr/>
      </dsp:nvSpPr>
      <dsp:spPr>
        <a:xfrm>
          <a:off x="7146154" y="1338964"/>
          <a:ext cx="3132869" cy="25374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中国保监会</a:t>
          </a:r>
          <a:endParaRPr lang="zh-CN" alt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3000" b="0" i="0" kern="1200" dirty="0"/>
            <a:t>起始于</a:t>
          </a:r>
          <a:r>
            <a:rPr lang="en-US" altLang="zh-CN" sz="3000" b="0" i="0" kern="1200" dirty="0"/>
            <a:t>1998</a:t>
          </a:r>
          <a:r>
            <a:rPr lang="zh-CN" altLang="en-US" sz="3000" b="0" i="0" kern="1200" dirty="0"/>
            <a:t>年，年、月度更新。</a:t>
          </a:r>
          <a:endParaRPr lang="zh-CN" altLang="en-US" sz="3000" kern="1200" dirty="0"/>
        </a:p>
      </dsp:txBody>
      <dsp:txXfrm>
        <a:off x="7146154" y="1338964"/>
        <a:ext cx="3132869" cy="2537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A116A-F69E-462C-8B31-BBB5067F8103}">
      <dsp:nvSpPr>
        <dsp:cNvPr id="0" name=""/>
        <dsp:cNvSpPr/>
      </dsp:nvSpPr>
      <dsp:spPr>
        <a:xfrm>
          <a:off x="0" y="0"/>
          <a:ext cx="8226095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/>
            <a:t>中国和美国的进出口贸易情况</a:t>
          </a:r>
        </a:p>
      </dsp:txBody>
      <dsp:txXfrm>
        <a:off x="28038" y="28038"/>
        <a:ext cx="7112208" cy="901218"/>
      </dsp:txXfrm>
    </dsp:sp>
    <dsp:sp modelId="{C25A3430-D6A0-461B-A9D4-A94A0D07031D}">
      <dsp:nvSpPr>
        <dsp:cNvPr id="0" name=""/>
        <dsp:cNvSpPr/>
      </dsp:nvSpPr>
      <dsp:spPr>
        <a:xfrm>
          <a:off x="688935" y="1131347"/>
          <a:ext cx="8226095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/>
            <a:t>中国不同地区对美出口情况</a:t>
          </a:r>
        </a:p>
      </dsp:txBody>
      <dsp:txXfrm>
        <a:off x="716973" y="1159385"/>
        <a:ext cx="6858842" cy="901218"/>
      </dsp:txXfrm>
    </dsp:sp>
    <dsp:sp modelId="{14463D4D-8CA0-451E-98D7-DD0EE682702E}">
      <dsp:nvSpPr>
        <dsp:cNvPr id="0" name=""/>
        <dsp:cNvSpPr/>
      </dsp:nvSpPr>
      <dsp:spPr>
        <a:xfrm>
          <a:off x="1367588" y="2262695"/>
          <a:ext cx="8226095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中国不同行业对美出口情况</a:t>
          </a:r>
        </a:p>
      </dsp:txBody>
      <dsp:txXfrm>
        <a:off x="1395626" y="2290733"/>
        <a:ext cx="6869125" cy="901218"/>
      </dsp:txXfrm>
    </dsp:sp>
    <dsp:sp modelId="{86A6FE85-5C0B-48F2-AB4D-4886E6B5610E}">
      <dsp:nvSpPr>
        <dsp:cNvPr id="0" name=""/>
        <dsp:cNvSpPr/>
      </dsp:nvSpPr>
      <dsp:spPr>
        <a:xfrm>
          <a:off x="2056523" y="3394043"/>
          <a:ext cx="8226095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/>
            <a:t>中国不同商品类别对美出口情况</a:t>
          </a:r>
        </a:p>
      </dsp:txBody>
      <dsp:txXfrm>
        <a:off x="2084561" y="3422081"/>
        <a:ext cx="6858842" cy="901218"/>
      </dsp:txXfrm>
    </dsp:sp>
    <dsp:sp modelId="{234CD28A-0A7B-4DD0-9D05-2D5A08A57CEC}">
      <dsp:nvSpPr>
        <dsp:cNvPr id="0" name=""/>
        <dsp:cNvSpPr/>
      </dsp:nvSpPr>
      <dsp:spPr>
        <a:xfrm>
          <a:off x="7603853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7743857" y="733200"/>
        <a:ext cx="342233" cy="468236"/>
      </dsp:txXfrm>
    </dsp:sp>
    <dsp:sp modelId="{44AC4CA9-05DA-4EC2-AE1A-4C187C10911B}">
      <dsp:nvSpPr>
        <dsp:cNvPr id="0" name=""/>
        <dsp:cNvSpPr/>
      </dsp:nvSpPr>
      <dsp:spPr>
        <a:xfrm>
          <a:off x="8292789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8432793" y="1864548"/>
        <a:ext cx="342233" cy="468236"/>
      </dsp:txXfrm>
    </dsp:sp>
    <dsp:sp modelId="{6EA0D1F9-09BB-4BD3-977C-19ECE002FA46}">
      <dsp:nvSpPr>
        <dsp:cNvPr id="0" name=""/>
        <dsp:cNvSpPr/>
      </dsp:nvSpPr>
      <dsp:spPr>
        <a:xfrm>
          <a:off x="8971442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900" kern="1200"/>
        </a:p>
      </dsp:txBody>
      <dsp:txXfrm>
        <a:off x="9111446" y="2995896"/>
        <a:ext cx="342233" cy="46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4648D-F5E4-4364-AF9A-EDB56C5277E8}">
      <dsp:nvSpPr>
        <dsp:cNvPr id="0" name=""/>
        <dsp:cNvSpPr/>
      </dsp:nvSpPr>
      <dsp:spPr>
        <a:xfrm>
          <a:off x="4012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指标检索</a:t>
          </a:r>
        </a:p>
      </dsp:txBody>
      <dsp:txXfrm>
        <a:off x="4012" y="1184807"/>
        <a:ext cx="2412580" cy="892800"/>
      </dsp:txXfrm>
    </dsp:sp>
    <dsp:sp modelId="{1F4A69F5-E0F4-4C52-8B42-FE2FC23FAE2C}">
      <dsp:nvSpPr>
        <dsp:cNvPr id="0" name=""/>
        <dsp:cNvSpPr/>
      </dsp:nvSpPr>
      <dsp:spPr>
        <a:xfrm>
          <a:off x="4012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</dsp:txBody>
      <dsp:txXfrm>
        <a:off x="4012" y="2077607"/>
        <a:ext cx="2412580" cy="1361520"/>
      </dsp:txXfrm>
    </dsp:sp>
    <dsp:sp modelId="{6496E709-ACCB-4517-981B-E687FAF13064}">
      <dsp:nvSpPr>
        <dsp:cNvPr id="0" name=""/>
        <dsp:cNvSpPr/>
      </dsp:nvSpPr>
      <dsp:spPr>
        <a:xfrm>
          <a:off x="2754353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数据处理</a:t>
          </a:r>
        </a:p>
      </dsp:txBody>
      <dsp:txXfrm>
        <a:off x="2754353" y="1184807"/>
        <a:ext cx="2412580" cy="892800"/>
      </dsp:txXfrm>
    </dsp:sp>
    <dsp:sp modelId="{B6A41F18-30E9-4083-81C2-952C4138A578}">
      <dsp:nvSpPr>
        <dsp:cNvPr id="0" name=""/>
        <dsp:cNvSpPr/>
      </dsp:nvSpPr>
      <dsp:spPr>
        <a:xfrm>
          <a:off x="2754353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 dirty="0"/>
        </a:p>
      </dsp:txBody>
      <dsp:txXfrm>
        <a:off x="2754353" y="2077607"/>
        <a:ext cx="2412580" cy="1361520"/>
      </dsp:txXfrm>
    </dsp:sp>
    <dsp:sp modelId="{A209E046-2B17-416E-B506-B26DBCA9489B}">
      <dsp:nvSpPr>
        <dsp:cNvPr id="0" name=""/>
        <dsp:cNvSpPr/>
      </dsp:nvSpPr>
      <dsp:spPr>
        <a:xfrm>
          <a:off x="5504695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数据可视化</a:t>
          </a:r>
        </a:p>
      </dsp:txBody>
      <dsp:txXfrm>
        <a:off x="5504695" y="1184807"/>
        <a:ext cx="2412580" cy="892800"/>
      </dsp:txXfrm>
    </dsp:sp>
    <dsp:sp modelId="{A8ECD3FD-E68E-4741-AC1E-077F9A378D80}">
      <dsp:nvSpPr>
        <dsp:cNvPr id="0" name=""/>
        <dsp:cNvSpPr/>
      </dsp:nvSpPr>
      <dsp:spPr>
        <a:xfrm>
          <a:off x="5504695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400" kern="1200" dirty="0"/>
        </a:p>
      </dsp:txBody>
      <dsp:txXfrm>
        <a:off x="5504695" y="2077607"/>
        <a:ext cx="2412580" cy="1361520"/>
      </dsp:txXfrm>
    </dsp:sp>
    <dsp:sp modelId="{EE902DED-C260-44B2-A74F-AAFDEC18ACDD}">
      <dsp:nvSpPr>
        <dsp:cNvPr id="0" name=""/>
        <dsp:cNvSpPr/>
      </dsp:nvSpPr>
      <dsp:spPr>
        <a:xfrm>
          <a:off x="8255036" y="1184807"/>
          <a:ext cx="2412580" cy="892800"/>
        </a:xfrm>
        <a:prstGeom prst="rect">
          <a:avLst/>
        </a:prstGeom>
        <a:solidFill>
          <a:srgbClr val="347BF9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云分析</a:t>
          </a:r>
        </a:p>
      </dsp:txBody>
      <dsp:txXfrm>
        <a:off x="8255036" y="1184807"/>
        <a:ext cx="2412580" cy="892800"/>
      </dsp:txXfrm>
    </dsp:sp>
    <dsp:sp modelId="{9125F154-A378-4739-B46D-27CDB41F2116}">
      <dsp:nvSpPr>
        <dsp:cNvPr id="0" name=""/>
        <dsp:cNvSpPr/>
      </dsp:nvSpPr>
      <dsp:spPr>
        <a:xfrm>
          <a:off x="8255036" y="2077607"/>
          <a:ext cx="2412580" cy="1361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E1D68-01E0-492E-BB50-938436425505}">
      <dsp:nvSpPr>
        <dsp:cNvPr id="0" name=""/>
        <dsp:cNvSpPr/>
      </dsp:nvSpPr>
      <dsp:spPr>
        <a:xfrm>
          <a:off x="528762" y="191"/>
          <a:ext cx="2105420" cy="1263252"/>
        </a:xfrm>
        <a:prstGeom prst="rect">
          <a:avLst/>
        </a:prstGeom>
        <a:solidFill>
          <a:srgbClr val="ED7D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 dirty="0"/>
            <a:t>库内检索</a:t>
          </a:r>
        </a:p>
      </dsp:txBody>
      <dsp:txXfrm>
        <a:off x="528762" y="191"/>
        <a:ext cx="2105420" cy="1263252"/>
      </dsp:txXfrm>
    </dsp:sp>
    <dsp:sp modelId="{7F6E2B41-0402-4D48-9E2F-03A2582B0452}">
      <dsp:nvSpPr>
        <dsp:cNvPr id="0" name=""/>
        <dsp:cNvSpPr/>
      </dsp:nvSpPr>
      <dsp:spPr>
        <a:xfrm>
          <a:off x="2844725" y="191"/>
          <a:ext cx="2105420" cy="1263252"/>
        </a:xfrm>
        <a:prstGeom prst="rect">
          <a:avLst/>
        </a:prstGeom>
        <a:solidFill>
          <a:srgbClr val="EB5A3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/>
            <a:t>跨</a:t>
          </a:r>
          <a:r>
            <a:rPr lang="zh-CN" sz="3600" kern="1200" dirty="0"/>
            <a:t>库检索</a:t>
          </a:r>
        </a:p>
      </dsp:txBody>
      <dsp:txXfrm>
        <a:off x="2844725" y="191"/>
        <a:ext cx="2105420" cy="12632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F4002-170B-4875-9D3B-0EA80FDE8DF8}">
      <dsp:nvSpPr>
        <dsp:cNvPr id="0" name=""/>
        <dsp:cNvSpPr/>
      </dsp:nvSpPr>
      <dsp:spPr>
        <a:xfrm>
          <a:off x="0" y="423937"/>
          <a:ext cx="58853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9C879-3C37-4A46-9C18-05B4BD0B2536}">
      <dsp:nvSpPr>
        <dsp:cNvPr id="0" name=""/>
        <dsp:cNvSpPr/>
      </dsp:nvSpPr>
      <dsp:spPr>
        <a:xfrm>
          <a:off x="294266" y="10657"/>
          <a:ext cx="411973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16" tIns="0" rIns="1557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跨库数据收集</a:t>
          </a:r>
        </a:p>
      </dsp:txBody>
      <dsp:txXfrm>
        <a:off x="334615" y="51006"/>
        <a:ext cx="4039033" cy="745862"/>
      </dsp:txXfrm>
    </dsp:sp>
    <dsp:sp modelId="{DF2364FF-1C75-41FB-9EE1-02F4BAF9DB20}">
      <dsp:nvSpPr>
        <dsp:cNvPr id="0" name=""/>
        <dsp:cNvSpPr/>
      </dsp:nvSpPr>
      <dsp:spPr>
        <a:xfrm>
          <a:off x="0" y="1694017"/>
          <a:ext cx="58853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80261-7678-45C9-BCBF-B01E61381AFF}">
      <dsp:nvSpPr>
        <dsp:cNvPr id="0" name=""/>
        <dsp:cNvSpPr/>
      </dsp:nvSpPr>
      <dsp:spPr>
        <a:xfrm>
          <a:off x="294266" y="1280737"/>
          <a:ext cx="411973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16" tIns="0" rIns="1557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数据分析</a:t>
          </a:r>
        </a:p>
      </dsp:txBody>
      <dsp:txXfrm>
        <a:off x="334615" y="1321086"/>
        <a:ext cx="4039033" cy="745862"/>
      </dsp:txXfrm>
    </dsp:sp>
    <dsp:sp modelId="{D0EB8653-C4FF-412C-9354-A54707E3F58D}">
      <dsp:nvSpPr>
        <dsp:cNvPr id="0" name=""/>
        <dsp:cNvSpPr/>
      </dsp:nvSpPr>
      <dsp:spPr>
        <a:xfrm>
          <a:off x="0" y="2964097"/>
          <a:ext cx="5885331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06E9C-4CFA-451B-B03C-A9991681574E}">
      <dsp:nvSpPr>
        <dsp:cNvPr id="0" name=""/>
        <dsp:cNvSpPr/>
      </dsp:nvSpPr>
      <dsp:spPr>
        <a:xfrm>
          <a:off x="294266" y="2550817"/>
          <a:ext cx="4119731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16" tIns="0" rIns="155716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/>
            <a:t>数据建模及预测</a:t>
          </a:r>
        </a:p>
      </dsp:txBody>
      <dsp:txXfrm>
        <a:off x="334615" y="2591166"/>
        <a:ext cx="4039033" cy="7458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F2364-8718-41A8-96AE-21636FB8D02A}">
      <dsp:nvSpPr>
        <dsp:cNvPr id="0" name=""/>
        <dsp:cNvSpPr/>
      </dsp:nvSpPr>
      <dsp:spPr>
        <a:xfrm>
          <a:off x="4047" y="265485"/>
          <a:ext cx="2433816" cy="856676"/>
        </a:xfrm>
        <a:prstGeom prst="rect">
          <a:avLst/>
        </a:prstGeom>
        <a:solidFill>
          <a:srgbClr val="347BF9"/>
        </a:solidFill>
        <a:ln w="12700" cap="flat" cmpd="sng" algn="ctr">
          <a:solidFill>
            <a:srgbClr val="0B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1" kern="1200" dirty="0"/>
            <a:t>9</a:t>
          </a:r>
          <a:endParaRPr lang="zh-CN" altLang="en-US" sz="4000" b="1" kern="1200" dirty="0"/>
        </a:p>
      </dsp:txBody>
      <dsp:txXfrm>
        <a:off x="4047" y="265485"/>
        <a:ext cx="2433816" cy="856676"/>
      </dsp:txXfrm>
    </dsp:sp>
    <dsp:sp modelId="{8F67F9AB-5726-477E-A44D-4070AB0D6890}">
      <dsp:nvSpPr>
        <dsp:cNvPr id="0" name=""/>
        <dsp:cNvSpPr/>
      </dsp:nvSpPr>
      <dsp:spPr>
        <a:xfrm>
          <a:off x="4047" y="1122161"/>
          <a:ext cx="243381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200" kern="1200" dirty="0"/>
            <a:t>9</a:t>
          </a:r>
          <a:r>
            <a:rPr lang="zh-CN" altLang="en-US" sz="2200" kern="1200" dirty="0"/>
            <a:t>大数据库集群</a:t>
          </a:r>
        </a:p>
      </dsp:txBody>
      <dsp:txXfrm>
        <a:off x="4047" y="1122161"/>
        <a:ext cx="2433816" cy="2717550"/>
      </dsp:txXfrm>
    </dsp:sp>
    <dsp:sp modelId="{51779678-9CF9-4879-B9DB-6E42EE52D37D}">
      <dsp:nvSpPr>
        <dsp:cNvPr id="0" name=""/>
        <dsp:cNvSpPr/>
      </dsp:nvSpPr>
      <dsp:spPr>
        <a:xfrm>
          <a:off x="2778598" y="265485"/>
          <a:ext cx="2433816" cy="856676"/>
        </a:xfrm>
        <a:prstGeom prst="rect">
          <a:avLst/>
        </a:prstGeom>
        <a:solidFill>
          <a:srgbClr val="347BF9"/>
        </a:solidFill>
        <a:ln w="12700" cap="flat" cmpd="sng" algn="ctr">
          <a:solidFill>
            <a:srgbClr val="0B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1" kern="1200" dirty="0"/>
            <a:t>3</a:t>
          </a:r>
          <a:endParaRPr lang="zh-CN" altLang="en-US" sz="4000" b="1" kern="1200" dirty="0"/>
        </a:p>
      </dsp:txBody>
      <dsp:txXfrm>
        <a:off x="2778598" y="265485"/>
        <a:ext cx="2433816" cy="856676"/>
      </dsp:txXfrm>
    </dsp:sp>
    <dsp:sp modelId="{1735D7E8-BAE9-4AB0-9308-A82B1FC02749}">
      <dsp:nvSpPr>
        <dsp:cNvPr id="0" name=""/>
        <dsp:cNvSpPr/>
      </dsp:nvSpPr>
      <dsp:spPr>
        <a:xfrm>
          <a:off x="2778598" y="1122161"/>
          <a:ext cx="243381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200" kern="1200" dirty="0"/>
            <a:t>3</a:t>
          </a:r>
          <a:r>
            <a:rPr lang="zh-CN" altLang="en-US" sz="2200" kern="1200" dirty="0"/>
            <a:t>大数据获取方式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zh-CN" sz="2200" kern="1200" dirty="0"/>
            <a:t>EPS</a:t>
          </a:r>
          <a:r>
            <a:rPr lang="zh-CN" altLang="en-US" sz="2200" kern="1200" dirty="0"/>
            <a:t>数据平台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数据定制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zh-CN" sz="2200" kern="1200" dirty="0"/>
            <a:t>EPS</a:t>
          </a:r>
          <a:r>
            <a:rPr lang="zh-CN" altLang="en-US" sz="2200" kern="1200" dirty="0"/>
            <a:t>数据狗</a:t>
          </a:r>
        </a:p>
      </dsp:txBody>
      <dsp:txXfrm>
        <a:off x="2778598" y="1122161"/>
        <a:ext cx="2433816" cy="2717550"/>
      </dsp:txXfrm>
    </dsp:sp>
    <dsp:sp modelId="{982092CE-A28B-4D54-84D6-3F0A8B8776EE}">
      <dsp:nvSpPr>
        <dsp:cNvPr id="0" name=""/>
        <dsp:cNvSpPr/>
      </dsp:nvSpPr>
      <dsp:spPr>
        <a:xfrm>
          <a:off x="5553149" y="265485"/>
          <a:ext cx="2433816" cy="856676"/>
        </a:xfrm>
        <a:prstGeom prst="rect">
          <a:avLst/>
        </a:prstGeom>
        <a:solidFill>
          <a:srgbClr val="347BF9"/>
        </a:solidFill>
        <a:ln w="12700" cap="flat" cmpd="sng" algn="ctr">
          <a:solidFill>
            <a:srgbClr val="0B8B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000" b="1" kern="1200" dirty="0"/>
            <a:t>3</a:t>
          </a:r>
          <a:endParaRPr lang="zh-CN" altLang="en-US" sz="4000" b="1" kern="1200" dirty="0"/>
        </a:p>
      </dsp:txBody>
      <dsp:txXfrm>
        <a:off x="5553149" y="265485"/>
        <a:ext cx="2433816" cy="856676"/>
      </dsp:txXfrm>
    </dsp:sp>
    <dsp:sp modelId="{15D18D2A-C100-4C41-8446-70933A30714C}">
      <dsp:nvSpPr>
        <dsp:cNvPr id="0" name=""/>
        <dsp:cNvSpPr/>
      </dsp:nvSpPr>
      <dsp:spPr>
        <a:xfrm>
          <a:off x="5553149" y="1122161"/>
          <a:ext cx="243381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200" kern="1200" dirty="0"/>
            <a:t>3</a:t>
          </a:r>
          <a:r>
            <a:rPr lang="zh-CN" altLang="en-US" sz="2200" kern="1200" dirty="0"/>
            <a:t>大主要功能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指标检索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数据处理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图表生成</a:t>
          </a:r>
        </a:p>
      </dsp:txBody>
      <dsp:txXfrm>
        <a:off x="5553149" y="1122161"/>
        <a:ext cx="2433816" cy="2717550"/>
      </dsp:txXfrm>
    </dsp:sp>
    <dsp:sp modelId="{99227A1C-6C6B-470E-A762-494837DFEE4F}">
      <dsp:nvSpPr>
        <dsp:cNvPr id="0" name=""/>
        <dsp:cNvSpPr/>
      </dsp:nvSpPr>
      <dsp:spPr>
        <a:xfrm>
          <a:off x="8327700" y="265485"/>
          <a:ext cx="2433816" cy="856676"/>
        </a:xfrm>
        <a:prstGeom prst="rect">
          <a:avLst/>
        </a:prstGeom>
        <a:solidFill>
          <a:srgbClr val="347BF9"/>
        </a:solidFill>
        <a:ln w="12700" cap="flat" cmpd="sng" algn="ctr">
          <a:solidFill>
            <a:srgbClr val="347BF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altLang="zh-CN" sz="4000" b="1" kern="1200" dirty="0">
              <a:solidFill>
                <a:prstClr val="white"/>
              </a:solidFill>
              <a:latin typeface="Arial"/>
              <a:ea typeface="微软雅黑"/>
              <a:cs typeface="+mn-cs"/>
            </a:rPr>
            <a:t>1</a:t>
          </a:r>
          <a:endParaRPr lang="zh-CN" altLang="en-US" sz="4000" b="1" kern="1200" dirty="0">
            <a:solidFill>
              <a:prstClr val="white"/>
            </a:solidFill>
            <a:latin typeface="Arial"/>
            <a:ea typeface="微软雅黑"/>
            <a:cs typeface="+mn-cs"/>
          </a:endParaRPr>
        </a:p>
      </dsp:txBody>
      <dsp:txXfrm>
        <a:off x="8327700" y="265485"/>
        <a:ext cx="2433816" cy="856676"/>
      </dsp:txXfrm>
    </dsp:sp>
    <dsp:sp modelId="{7F0B7E78-7A20-4449-B0C6-C0DDEEBF37F3}">
      <dsp:nvSpPr>
        <dsp:cNvPr id="0" name=""/>
        <dsp:cNvSpPr/>
      </dsp:nvSpPr>
      <dsp:spPr>
        <a:xfrm>
          <a:off x="8327700" y="1122161"/>
          <a:ext cx="2433816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云分析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跨库分析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数据建模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CN" altLang="en-US" sz="2200" kern="1200" dirty="0"/>
            <a:t>数据预测</a:t>
          </a:r>
        </a:p>
      </dsp:txBody>
      <dsp:txXfrm>
        <a:off x="8327700" y="1122161"/>
        <a:ext cx="2433816" cy="2717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C2656-DD0E-4FA9-97B2-20AE2414A9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17434-F766-4707-BA3C-74AFFE8C8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6000">
                <a:srgbClr val="347BF9">
                  <a:alpha val="94000"/>
                </a:srgbClr>
              </a:gs>
              <a:gs pos="0">
                <a:srgbClr val="347BF9">
                  <a:alpha val="40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矩形 18"/>
          <p:cNvSpPr/>
          <p:nvPr userDrawn="1"/>
        </p:nvSpPr>
        <p:spPr>
          <a:xfrm>
            <a:off x="10953748" y="5989983"/>
            <a:ext cx="1238252" cy="86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3"/>
            <a:ext cx="9144000" cy="165576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培训题目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培训师：单击此处编辑母版副标题样式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1600200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524000" y="2676529"/>
            <a:ext cx="0" cy="1304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" descr="采用LOGO（无背景）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30556"/>
          <a:stretch>
            <a:fillRect/>
          </a:stretch>
        </p:blipFill>
        <p:spPr>
          <a:xfrm>
            <a:off x="1" y="0"/>
            <a:ext cx="55816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2" y="6356354"/>
            <a:ext cx="2343151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1" descr="采用LOGO（无背景）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 userDrawn="1"/>
        </p:nvSpPr>
        <p:spPr>
          <a:xfrm>
            <a:off x="5581651" y="552450"/>
            <a:ext cx="6610351" cy="1004888"/>
          </a:xfrm>
          <a:prstGeom prst="rect">
            <a:avLst/>
          </a:prstGeom>
          <a:solidFill>
            <a:srgbClr val="347BF9"/>
          </a:solidFill>
          <a:ln>
            <a:solidFill>
              <a:srgbClr val="347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4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	 </a:t>
            </a:r>
            <a:r>
              <a:rPr lang="zh-CN" altLang="en-US" sz="48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目录</a:t>
            </a:r>
            <a:r>
              <a:rPr lang="zh-CN" altLang="en-US" sz="5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32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Contents</a:t>
            </a:r>
            <a:endParaRPr lang="zh-CN" altLang="en-US" sz="5400" kern="12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2" y="6356354"/>
            <a:ext cx="2343151" cy="365125"/>
          </a:xfrm>
        </p:spPr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51834"/>
            <a:ext cx="12192000" cy="3554332"/>
          </a:xfrm>
          <a:prstGeom prst="rect">
            <a:avLst/>
          </a:prstGeom>
          <a:solidFill>
            <a:srgbClr val="347BF9"/>
          </a:solidFill>
          <a:ln w="0">
            <a:noFill/>
          </a:ln>
          <a:effectLst>
            <a:outerShdw blurRad="317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310056" y="1965947"/>
            <a:ext cx="693370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900" spc="500" dirty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PART</a:t>
            </a:r>
            <a:endParaRPr lang="zh-CN" altLang="en-US" sz="19900" spc="500" dirty="0">
              <a:solidFill>
                <a:schemeClr val="bg1">
                  <a:alpha val="7000"/>
                </a:schemeClr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911267" y="2943138"/>
            <a:ext cx="507519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altLang="zh-CN" sz="7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		</a:t>
            </a:r>
            <a:r>
              <a:rPr lang="zh-CN" altLang="en-US" sz="7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丨</a:t>
            </a:r>
            <a:endParaRPr lang="zh-CN" altLang="en-US" sz="7200" spc="300" dirty="0">
              <a:solidFill>
                <a:schemeClr val="bg1"/>
              </a:solidFill>
              <a:effectLst>
                <a:outerShdw blurRad="63500" dist="38100" dir="2700000" algn="tl">
                  <a:srgbClr val="000000">
                    <a:alpha val="20000"/>
                  </a:srgb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 hasCustomPrompt="1"/>
          </p:nvPr>
        </p:nvSpPr>
        <p:spPr>
          <a:xfrm>
            <a:off x="3581401" y="2943899"/>
            <a:ext cx="7105651" cy="1198800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7200" kern="1200" spc="300" dirty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2943899"/>
            <a:ext cx="2342164" cy="1198800"/>
          </a:xfrm>
        </p:spPr>
        <p:txBody>
          <a:bodyPr anchor="b">
            <a:noAutofit/>
          </a:bodyPr>
          <a:lstStyle>
            <a:lvl1pPr marL="0" indent="0" algn="r" defTabSz="914400" rtl="0" eaLnBrk="1" latinLnBrk="0" hangingPunct="1">
              <a:buNone/>
              <a:defRPr lang="zh-CN" altLang="en-US" sz="7200" kern="1200" spc="300" dirty="0" smtClean="0">
                <a:solidFill>
                  <a:schemeClr val="bg1"/>
                </a:solidFill>
                <a:effectLst>
                  <a:outerShdw blurRad="63500" dist="38100" dir="2700000" algn="tl">
                    <a:srgbClr val="000000">
                      <a:alpha val="20000"/>
                    </a:srgb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7286627" y="1967055"/>
            <a:ext cx="3802063" cy="3153600"/>
          </a:xfrm>
        </p:spPr>
        <p:txBody>
          <a:bodyPr anchor="ctr">
            <a:noAutofit/>
          </a:bodyPr>
          <a:lstStyle>
            <a:lvl1pPr marL="0" indent="0">
              <a:buNone/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1pPr>
            <a:lvl2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2pPr>
            <a:lvl3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3pPr>
            <a:lvl4pPr>
              <a:defRPr lang="zh-CN" altLang="en-US" sz="19900" kern="1200" spc="500" dirty="0" smtClean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4pPr>
            <a:lvl5pPr>
              <a:defRPr lang="zh-CN" altLang="en-US" sz="19900" kern="1200" spc="500" dirty="0">
                <a:solidFill>
                  <a:schemeClr val="bg1">
                    <a:alpha val="7000"/>
                  </a:schemeClr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pic>
        <p:nvPicPr>
          <p:cNvPr id="11" name="图片 1" descr="采用LOGO（无背景）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953749" y="5737225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ln>
            <a:solidFill>
              <a:srgbClr val="A5A5A5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1185" y="777922"/>
            <a:ext cx="10282617" cy="912766"/>
          </a:xfrm>
        </p:spPr>
        <p:txBody>
          <a:bodyPr/>
          <a:lstStyle>
            <a:lvl1pPr>
              <a:defRPr>
                <a:solidFill>
                  <a:srgbClr val="347BF9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1071181" y="1825625"/>
            <a:ext cx="10282619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492878"/>
            <a:ext cx="12192000" cy="365125"/>
          </a:xfrm>
          <a:prstGeom prst="rect">
            <a:avLst/>
          </a:prstGeom>
          <a:solidFill>
            <a:srgbClr val="347BF9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" y="559558"/>
            <a:ext cx="107346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" descr="采用LOGO（无背景）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34676" y="-166686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/>
          <p:cNvGrpSpPr/>
          <p:nvPr userDrawn="1"/>
        </p:nvGrpSpPr>
        <p:grpSpPr>
          <a:xfrm>
            <a:off x="219075" y="885046"/>
            <a:ext cx="852108" cy="619125"/>
            <a:chOff x="-90488" y="1672468"/>
            <a:chExt cx="852108" cy="619125"/>
          </a:xfrm>
        </p:grpSpPr>
        <p:sp>
          <p:nvSpPr>
            <p:cNvPr id="15" name="菱形 14"/>
            <p:cNvSpPr/>
            <p:nvPr userDrawn="1"/>
          </p:nvSpPr>
          <p:spPr>
            <a:xfrm>
              <a:off x="295653" y="1749047"/>
              <a:ext cx="465967" cy="465967"/>
            </a:xfrm>
            <a:prstGeom prst="diamond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菱形 13"/>
            <p:cNvSpPr/>
            <p:nvPr userDrawn="1"/>
          </p:nvSpPr>
          <p:spPr>
            <a:xfrm>
              <a:off x="-90488" y="1672468"/>
              <a:ext cx="619125" cy="619125"/>
            </a:xfrm>
            <a:prstGeom prst="diamond">
              <a:avLst/>
            </a:prstGeom>
            <a:solidFill>
              <a:srgbClr val="347BF9"/>
            </a:solidFill>
            <a:ln>
              <a:solidFill>
                <a:srgbClr val="347B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ln>
            <a:solidFill>
              <a:srgbClr val="A5A5A5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0" y="6492878"/>
            <a:ext cx="12192000" cy="365125"/>
          </a:xfrm>
          <a:prstGeom prst="rect">
            <a:avLst/>
          </a:prstGeom>
          <a:solidFill>
            <a:srgbClr val="347BF9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7229" y="740537"/>
            <a:ext cx="10316571" cy="950155"/>
          </a:xfrm>
        </p:spPr>
        <p:txBody>
          <a:bodyPr/>
          <a:lstStyle>
            <a:lvl1pPr>
              <a:defRPr>
                <a:solidFill>
                  <a:srgbClr val="347BF9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" y="559558"/>
            <a:ext cx="107346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1" descr="采用LOGO（无背景）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34676" y="-166686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/>
          <p:cNvGrpSpPr/>
          <p:nvPr userDrawn="1"/>
        </p:nvGrpSpPr>
        <p:grpSpPr>
          <a:xfrm>
            <a:off x="219075" y="885046"/>
            <a:ext cx="852108" cy="619125"/>
            <a:chOff x="-90488" y="1672468"/>
            <a:chExt cx="852108" cy="619125"/>
          </a:xfrm>
        </p:grpSpPr>
        <p:sp>
          <p:nvSpPr>
            <p:cNvPr id="11" name="菱形 10"/>
            <p:cNvSpPr/>
            <p:nvPr userDrawn="1"/>
          </p:nvSpPr>
          <p:spPr>
            <a:xfrm>
              <a:off x="295653" y="1749047"/>
              <a:ext cx="465967" cy="465967"/>
            </a:xfrm>
            <a:prstGeom prst="diamond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菱形 11"/>
            <p:cNvSpPr/>
            <p:nvPr userDrawn="1"/>
          </p:nvSpPr>
          <p:spPr>
            <a:xfrm>
              <a:off x="-90488" y="1672468"/>
              <a:ext cx="619125" cy="619125"/>
            </a:xfrm>
            <a:prstGeom prst="diamond">
              <a:avLst/>
            </a:prstGeom>
            <a:solidFill>
              <a:srgbClr val="347BF9"/>
            </a:solidFill>
            <a:ln>
              <a:solidFill>
                <a:srgbClr val="347B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截图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" y="0"/>
            <a:ext cx="2118167" cy="6858000"/>
          </a:xfrm>
          <a:prstGeom prst="rect">
            <a:avLst/>
          </a:prstGeom>
          <a:solidFill>
            <a:srgbClr val="347BF9"/>
          </a:solidFill>
          <a:ln>
            <a:solidFill>
              <a:srgbClr val="347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" name="图片 1" descr="采用LOGO（无背景）"/>
          <p:cNvPicPr>
            <a:picLocks noChangeAspect="1"/>
          </p:cNvPicPr>
          <p:nvPr userDrawn="1"/>
        </p:nvPicPr>
        <p:blipFill>
          <a:blip r:embed="rId2" cstate="print">
            <a:biLevel thresh="25000"/>
          </a:blip>
          <a:stretch>
            <a:fillRect/>
          </a:stretch>
        </p:blipFill>
        <p:spPr>
          <a:xfrm>
            <a:off x="439957" y="0"/>
            <a:ext cx="1238251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9981" y="1449143"/>
            <a:ext cx="1678209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示例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219982" y="1620388"/>
            <a:ext cx="16782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1"/>
          <p:cNvSpPr>
            <a:spLocks noGrp="1"/>
          </p:cNvSpPr>
          <p:nvPr>
            <p:ph type="body" sz="quarter" idx="13" hasCustomPrompt="1"/>
          </p:nvPr>
        </p:nvSpPr>
        <p:spPr>
          <a:xfrm>
            <a:off x="219981" y="2816183"/>
            <a:ext cx="1678209" cy="259267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zh-CN" altLang="en-US" dirty="0"/>
              <a:t>数据库名</a:t>
            </a:r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2497139" y="1238250"/>
            <a:ext cx="9474200" cy="498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5" hasCustomPrompt="1"/>
          </p:nvPr>
        </p:nvSpPr>
        <p:spPr>
          <a:xfrm>
            <a:off x="2497139" y="287338"/>
            <a:ext cx="9474200" cy="804862"/>
          </a:xfrm>
        </p:spPr>
        <p:txBody>
          <a:bodyPr anchor="ctr"/>
          <a:lstStyle>
            <a:lvl1pPr marL="228600" indent="-228600">
              <a:buFont typeface="Wingdings" panose="05000000000000000000" pitchFamily="2" charset="2"/>
              <a:buChar char="Ø"/>
              <a:defRPr>
                <a:solidFill>
                  <a:srgbClr val="347BF9"/>
                </a:solidFill>
              </a:defRPr>
            </a:lvl1pPr>
          </a:lstStyle>
          <a:p>
            <a:pPr lvl="0"/>
            <a:r>
              <a:rPr lang="zh-CN" altLang="en-US" dirty="0"/>
              <a:t>提问或说明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A383A-D716-43EA-829C-B588B09D6A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ABA1-F827-4B08-A449-5DFFCF1A569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5.xml"/><Relationship Id="rId7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4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5.xml"/><Relationship Id="rId6" Type="http://schemas.openxmlformats.org/officeDocument/2006/relationships/slideLayout" Target="../slideLayouts/slideLayout5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EPS</a:t>
            </a:r>
            <a:r>
              <a:rPr lang="zh-CN" altLang="en-US" sz="4800" dirty="0"/>
              <a:t>让实证研究更加高效</a:t>
            </a:r>
            <a:endParaRPr lang="zh-CN" altLang="en-US" sz="4800" dirty="0">
              <a:latin typeface="+mn-ea"/>
              <a:ea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43907"/>
            <a:ext cx="7578436" cy="1655763"/>
          </a:xfrm>
        </p:spPr>
        <p:txBody>
          <a:bodyPr/>
          <a:lstStyle/>
          <a:p>
            <a:r>
              <a:rPr lang="zh-CN" altLang="en-US" b="1" dirty="0"/>
              <a:t>培训师：韩磊</a:t>
            </a:r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7640647" y="6488668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</a:rPr>
              <a:t>北京福卡斯特信息技术有限公司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"/>
    </mc:Choice>
    <mc:Fallback>
      <p:transition spd="slow" advTm="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热点分析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"/>
    </mc:Choice>
    <mc:Fallback>
      <p:transition spd="slow" advTm="4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686" y="1619025"/>
            <a:ext cx="1678209" cy="1325563"/>
          </a:xfrm>
        </p:spPr>
        <p:txBody>
          <a:bodyPr/>
          <a:lstStyle/>
          <a:p>
            <a:r>
              <a:rPr lang="zh-CN" altLang="en-US" dirty="0"/>
              <a:t>登录方式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2831" y="149621"/>
            <a:ext cx="10495238" cy="63428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831" y="1048066"/>
            <a:ext cx="10876190" cy="50666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000" y="800416"/>
            <a:ext cx="9600000" cy="51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686" y="1619025"/>
            <a:ext cx="1678209" cy="1325563"/>
          </a:xfrm>
        </p:spPr>
        <p:txBody>
          <a:bodyPr/>
          <a:lstStyle/>
          <a:p>
            <a:r>
              <a:rPr lang="zh-CN" altLang="en-US" dirty="0"/>
              <a:t>登录平台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855" y="715389"/>
            <a:ext cx="9833113" cy="528434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7"/>
    </mc:Choice>
    <mc:Fallback>
      <p:transition spd="slow" advTm="472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界面布局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119" y="1690692"/>
            <a:ext cx="11257316" cy="5025293"/>
          </a:xfrm>
          <a:prstGeom prst="rect">
            <a:avLst/>
          </a:prstGeom>
        </p:spPr>
      </p:pic>
      <p:sp>
        <p:nvSpPr>
          <p:cNvPr id="15" name="对话气泡: 圆角矩形 14"/>
          <p:cNvSpPr/>
          <p:nvPr/>
        </p:nvSpPr>
        <p:spPr>
          <a:xfrm>
            <a:off x="479088" y="5929638"/>
            <a:ext cx="2384347" cy="578882"/>
          </a:xfrm>
          <a:prstGeom prst="wedgeRoundRectCallout">
            <a:avLst>
              <a:gd name="adj1" fmla="val 9583"/>
              <a:gd name="adj2" fmla="val -90013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rgbClr val="EB5A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数据库显示区</a:t>
            </a:r>
            <a:endParaRPr lang="zh-CN" altLang="en-US" sz="2800" b="0" cap="none" spc="0" dirty="0">
              <a:ln w="0"/>
              <a:solidFill>
                <a:srgbClr val="EB5A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19" y="2453022"/>
            <a:ext cx="2114286" cy="27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界面布局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8655" y="1561374"/>
            <a:ext cx="11353800" cy="5020275"/>
          </a:xfrm>
          <a:prstGeom prst="rect">
            <a:avLst/>
          </a:prstGeom>
        </p:spPr>
      </p:pic>
      <p:sp>
        <p:nvSpPr>
          <p:cNvPr id="7" name="对话气泡: 圆角矩形 6"/>
          <p:cNvSpPr/>
          <p:nvPr/>
        </p:nvSpPr>
        <p:spPr>
          <a:xfrm>
            <a:off x="1922471" y="5007185"/>
            <a:ext cx="2018328" cy="578882"/>
          </a:xfrm>
          <a:prstGeom prst="wedgeRoundRectCallout">
            <a:avLst>
              <a:gd name="adj1" fmla="val 14317"/>
              <a:gd name="adj2" fmla="val 78841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rgbClr val="EB5A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维度设置区</a:t>
            </a:r>
            <a:endParaRPr lang="zh-CN" altLang="en-US" sz="2800" b="0" cap="none" spc="0" dirty="0">
              <a:ln w="0"/>
              <a:solidFill>
                <a:srgbClr val="EB5A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界面布局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752" y="1515108"/>
            <a:ext cx="11231523" cy="5020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77862" y="3216166"/>
            <a:ext cx="7646276" cy="3326524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话气泡: 圆角矩形 7"/>
          <p:cNvSpPr/>
          <p:nvPr/>
        </p:nvSpPr>
        <p:spPr>
          <a:xfrm>
            <a:off x="8803078" y="4764010"/>
            <a:ext cx="2018329" cy="578882"/>
          </a:xfrm>
          <a:prstGeom prst="wedgeRoundRectCallout">
            <a:avLst>
              <a:gd name="adj1" fmla="val 14317"/>
              <a:gd name="adj2" fmla="val 78841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rgbClr val="EB5A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数据显示区</a:t>
            </a:r>
            <a:endParaRPr lang="zh-CN" altLang="en-US" sz="2800" b="0" cap="none" spc="0" dirty="0">
              <a:ln w="0"/>
              <a:solidFill>
                <a:srgbClr val="EB5A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64999" y="2219865"/>
            <a:ext cx="7646276" cy="822880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话气泡: 圆角矩形 11"/>
          <p:cNvSpPr/>
          <p:nvPr/>
        </p:nvSpPr>
        <p:spPr>
          <a:xfrm>
            <a:off x="3010905" y="2189117"/>
            <a:ext cx="1310701" cy="578882"/>
          </a:xfrm>
          <a:prstGeom prst="wedgeRoundRectCallout">
            <a:avLst>
              <a:gd name="adj1" fmla="val 46793"/>
              <a:gd name="adj2" fmla="val 73394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rgbClr val="EB5A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工具栏</a:t>
            </a:r>
            <a:endParaRPr lang="zh-CN" altLang="en-US" sz="2800" b="0" cap="none" spc="0" dirty="0">
              <a:ln w="0"/>
              <a:solidFill>
                <a:srgbClr val="EB5A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对话气泡: 圆角矩形 14"/>
          <p:cNvSpPr/>
          <p:nvPr/>
        </p:nvSpPr>
        <p:spPr>
          <a:xfrm>
            <a:off x="6368960" y="790454"/>
            <a:ext cx="1310701" cy="578882"/>
          </a:xfrm>
          <a:prstGeom prst="wedgeRoundRectCallout">
            <a:avLst>
              <a:gd name="adj1" fmla="val -41014"/>
              <a:gd name="adj2" fmla="val 133310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rgbClr val="EB5A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搜索框</a:t>
            </a:r>
            <a:endParaRPr lang="zh-CN" altLang="en-US" sz="2800" b="0" cap="none" spc="0" dirty="0">
              <a:ln w="0"/>
              <a:solidFill>
                <a:srgbClr val="EB5A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7821" y="1626013"/>
            <a:ext cx="2022523" cy="2592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7742" y="1341935"/>
            <a:ext cx="9132129" cy="49618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41967" y="1626014"/>
            <a:ext cx="791094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美国总统特朗普3月22日签署总统备忘录，将对中国进口的商品大规模征收关税，并限制中国企业对美投资并购。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810" y="1341935"/>
            <a:ext cx="5745802" cy="483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274" y="4559817"/>
            <a:ext cx="5662151" cy="1653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32"/>
    </mc:Choice>
    <mc:Fallback>
      <p:transition spd="slow" advTm="15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研究问题</a:t>
            </a:r>
            <a:endParaRPr lang="zh-CN" altLang="en-US" dirty="0"/>
          </a:p>
        </p:txBody>
      </p:sp>
      <p:graphicFrame>
        <p:nvGraphicFramePr>
          <p:cNvPr id="8" name="内容占位符 7"/>
          <p:cNvGraphicFramePr>
            <a:graphicFrameLocks noGrp="1"/>
          </p:cNvGraphicFramePr>
          <p:nvPr>
            <p:ph idx="1"/>
          </p:nvPr>
        </p:nvGraphicFramePr>
        <p:xfrm>
          <a:off x="1071181" y="1825625"/>
          <a:ext cx="1028261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跨库检索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229" y="1690200"/>
            <a:ext cx="10741572" cy="473290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962"/>
    </mc:Choice>
    <mc:Fallback>
      <p:transition spd="slow" advTm="15796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7821" y="1626013"/>
            <a:ext cx="2022523" cy="2592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世界贸易数据库</a:t>
            </a:r>
            <a:r>
              <a:rPr lang="en-US" altLang="zh-CN" sz="2000" b="1" dirty="0">
                <a:solidFill>
                  <a:schemeClr val="bg1"/>
                </a:solidFill>
              </a:rPr>
              <a:t>HS2012</a:t>
            </a:r>
            <a:endParaRPr lang="zh-CN" altLang="en-US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0" y="2922352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维度设置</a:t>
            </a:r>
            <a:endParaRPr lang="zh-CN" alt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3860" y="1646485"/>
            <a:ext cx="9667479" cy="406961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334986" y="1626013"/>
            <a:ext cx="1583871" cy="32888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792686" y="2255883"/>
          <a:ext cx="4754418" cy="36654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2545"/>
                <a:gridCol w="3091873"/>
              </a:tblGrid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第一部分</a:t>
                      </a:r>
                      <a:endParaRPr lang="zh-CN" altLang="en-US" sz="2400" b="0" dirty="0">
                        <a:solidFill>
                          <a:srgbClr val="347BF9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数据平台简介</a:t>
                      </a:r>
                      <a:endParaRPr lang="zh-CN" altLang="en-US" sz="2400" b="0" dirty="0"/>
                    </a:p>
                  </a:txBody>
                  <a:tcPr anchor="ctr"/>
                </a:tc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第二部分</a:t>
                      </a:r>
                      <a:endParaRPr lang="zh-CN" altLang="en-US" sz="2400" b="0" dirty="0">
                        <a:solidFill>
                          <a:srgbClr val="347BF9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热点分析</a:t>
                      </a:r>
                      <a:endParaRPr lang="zh-CN" altLang="en-US" sz="2400" b="0" dirty="0"/>
                    </a:p>
                  </a:txBody>
                  <a:tcPr anchor="ctr"/>
                </a:tc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第三部分</a:t>
                      </a:r>
                      <a:endParaRPr lang="zh-CN" altLang="en-US" sz="2400" b="0" dirty="0">
                        <a:solidFill>
                          <a:srgbClr val="347BF9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功能介绍</a:t>
                      </a:r>
                      <a:endParaRPr lang="zh-CN" altLang="en-US" sz="2400" b="0" dirty="0"/>
                    </a:p>
                  </a:txBody>
                  <a:tcPr anchor="ctr"/>
                </a:tc>
              </a:tr>
              <a:tr h="91636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>
                          <a:solidFill>
                            <a:srgbClr val="347BF9"/>
                          </a:solidFill>
                          <a:effectLst/>
                        </a:rPr>
                        <a:t>第四部分</a:t>
                      </a:r>
                      <a:endParaRPr lang="zh-CN" altLang="en-US" sz="2400" b="0" dirty="0">
                        <a:solidFill>
                          <a:srgbClr val="347BF9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0" dirty="0"/>
                        <a:t>帮助支持</a:t>
                      </a:r>
                      <a:endParaRPr lang="zh-CN" alt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"/>
    </mc:Choice>
    <mc:Fallback>
      <p:transition spd="slow" advTm="3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所需数据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中国对美国全部商品的出口金额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中国对美国全部商品的进口金额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设置指标选择进口金额和出口金额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93" y="1092200"/>
            <a:ext cx="11982814" cy="54784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设置统计国为中国，贸易国为美国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981" y="1092200"/>
            <a:ext cx="9599971" cy="57621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62" y="1237746"/>
            <a:ext cx="9647227" cy="57621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62" y="1237746"/>
            <a:ext cx="9798460" cy="56165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662" y="1285042"/>
            <a:ext cx="9687880" cy="5762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时间为</a:t>
            </a:r>
            <a:r>
              <a:rPr lang="en-US" altLang="zh-CN" dirty="0"/>
              <a:t>2012-2016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981" y="1431659"/>
            <a:ext cx="10771428" cy="45428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319" y="2111924"/>
            <a:ext cx="1933333" cy="43333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条件设置完成，点击</a:t>
            </a:r>
            <a:r>
              <a:rPr lang="en-US" altLang="zh-CN" dirty="0"/>
              <a:t>【</a:t>
            </a:r>
            <a:r>
              <a:rPr lang="zh-CN" altLang="en-US" dirty="0"/>
              <a:t>查询</a:t>
            </a:r>
            <a:r>
              <a:rPr lang="en-US" altLang="zh-CN" dirty="0"/>
              <a:t>】</a:t>
            </a:r>
            <a:r>
              <a:rPr lang="zh-CN" altLang="en-US" dirty="0"/>
              <a:t>，显示结果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071" y="1381418"/>
            <a:ext cx="11000000" cy="4695238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1649186" y="4033157"/>
            <a:ext cx="1094014" cy="13757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3143" y="905190"/>
            <a:ext cx="10479192" cy="595281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点击表格</a:t>
            </a:r>
            <a:r>
              <a:rPr lang="en-US" altLang="zh-CN" dirty="0"/>
              <a:t>/</a:t>
            </a:r>
            <a:r>
              <a:rPr lang="zh-CN" altLang="en-US" dirty="0"/>
              <a:t>图表标签切换视图模式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296460" y="3429000"/>
            <a:ext cx="7246939" cy="510778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在中美贸易中，中国持续处于贸易的顺差状态。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48605" y="911746"/>
            <a:ext cx="788276" cy="510778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981" y="1496441"/>
            <a:ext cx="1678209" cy="1325563"/>
          </a:xfrm>
        </p:spPr>
        <p:txBody>
          <a:bodyPr>
            <a:noAutofit/>
          </a:bodyPr>
          <a:lstStyle/>
          <a:p>
            <a:r>
              <a:rPr lang="zh-CN" altLang="en-US" sz="3600" dirty="0"/>
              <a:t>自定义函数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75618" y="2821980"/>
            <a:ext cx="1988432" cy="2592678"/>
          </a:xfrm>
        </p:spPr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8413" y="287338"/>
            <a:ext cx="10051651" cy="5616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531" y="1237805"/>
            <a:ext cx="5936494" cy="510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3739" y="635001"/>
            <a:ext cx="9698280" cy="540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49600" y="29570"/>
            <a:ext cx="11692800" cy="6798861"/>
            <a:chOff x="199365" y="58707"/>
            <a:chExt cx="11692800" cy="67988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b="4900"/>
            <a:stretch>
              <a:fillRect/>
            </a:stretch>
          </p:blipFill>
          <p:spPr>
            <a:xfrm>
              <a:off x="6132165" y="58707"/>
              <a:ext cx="5760000" cy="3357563"/>
            </a:xfrm>
            <a:prstGeom prst="rect">
              <a:avLst/>
            </a:prstGeom>
            <a:ln>
              <a:solidFill>
                <a:srgbClr val="347BF9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/>
            <a:srcRect t="6002"/>
            <a:stretch>
              <a:fillRect/>
            </a:stretch>
          </p:blipFill>
          <p:spPr>
            <a:xfrm>
              <a:off x="199365" y="3530109"/>
              <a:ext cx="5760000" cy="3327459"/>
            </a:xfrm>
            <a:prstGeom prst="rect">
              <a:avLst/>
            </a:prstGeom>
            <a:ln>
              <a:solidFill>
                <a:srgbClr val="347BF9"/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/>
            <a:srcRect b="4874"/>
            <a:stretch>
              <a:fillRect/>
            </a:stretch>
          </p:blipFill>
          <p:spPr>
            <a:xfrm>
              <a:off x="6132165" y="3530109"/>
              <a:ext cx="5760000" cy="3317707"/>
            </a:xfrm>
            <a:prstGeom prst="rect">
              <a:avLst/>
            </a:prstGeom>
            <a:ln>
              <a:solidFill>
                <a:srgbClr val="347BF9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b="26388"/>
            <a:stretch>
              <a:fillRect/>
            </a:stretch>
          </p:blipFill>
          <p:spPr>
            <a:xfrm>
              <a:off x="199365" y="58707"/>
              <a:ext cx="5760000" cy="3370293"/>
            </a:xfrm>
            <a:prstGeom prst="rect">
              <a:avLst/>
            </a:prstGeom>
            <a:ln>
              <a:solidFill>
                <a:srgbClr val="347BF9"/>
              </a:solidFill>
            </a:ln>
          </p:spPr>
        </p:pic>
      </p:grpSp>
      <p:sp>
        <p:nvSpPr>
          <p:cNvPr id="2" name="椭圆 1"/>
          <p:cNvSpPr/>
          <p:nvPr/>
        </p:nvSpPr>
        <p:spPr>
          <a:xfrm>
            <a:off x="4992414" y="2286000"/>
            <a:ext cx="2207173" cy="2286000"/>
          </a:xfrm>
          <a:prstGeom prst="ellipse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b="1" dirty="0"/>
              <a:t>选中对应指标</a:t>
            </a:r>
            <a:br>
              <a:rPr lang="en-US" altLang="zh-CN" b="1" dirty="0"/>
            </a:br>
            <a:r>
              <a:rPr lang="zh-CN" altLang="en-US" b="1" dirty="0"/>
              <a:t>快速生成图表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6947" y="1730334"/>
            <a:ext cx="7952381" cy="50380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美国进口目的地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613282" y="4249381"/>
            <a:ext cx="16209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进口金额（美元）</a:t>
            </a:r>
            <a:endParaRPr lang="zh-CN" alt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6947" y="1092201"/>
            <a:ext cx="7246939" cy="510778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中国是美国进口的最大来源地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" name="对话气泡: 矩形 5"/>
          <p:cNvSpPr/>
          <p:nvPr/>
        </p:nvSpPr>
        <p:spPr>
          <a:xfrm>
            <a:off x="10793886" y="2774706"/>
            <a:ext cx="949879" cy="654294"/>
          </a:xfrm>
          <a:prstGeom prst="wedgeRectCallout">
            <a:avLst>
              <a:gd name="adj1" fmla="val -103885"/>
              <a:gd name="adj2" fmla="val 2687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排序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数据平台简介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"/>
    </mc:Choice>
    <mc:Fallback>
      <p:transition spd="slow" advTm="4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9953" y="1706525"/>
            <a:ext cx="7628571" cy="508571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美国出口目的地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5423630" y="4464119"/>
            <a:ext cx="162095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出口金额（美元）</a:t>
            </a:r>
            <a:endParaRPr lang="zh-CN" alt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95291" y="1085990"/>
            <a:ext cx="7498592" cy="510778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中国是美国除加拿大和墨西哥以外的第三大出口市场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980" y="1706841"/>
            <a:ext cx="1678209" cy="1067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/>
              <a:t>中国地区贸易数据库（年度）</a:t>
            </a:r>
            <a:br>
              <a:rPr lang="zh-CN" altLang="en-US" sz="2000" dirty="0"/>
            </a:br>
            <a:endParaRPr lang="zh-CN" altLang="en-US" sz="2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中国哪些地区深受影响？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7139" y="1276662"/>
            <a:ext cx="8019048" cy="49904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22" y="1650617"/>
            <a:ext cx="5952381" cy="4923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361038" y="4127157"/>
            <a:ext cx="827903" cy="234778"/>
          </a:xfrm>
          <a:prstGeom prst="rect">
            <a:avLst/>
          </a:prstGeom>
          <a:noFill/>
          <a:ln w="5715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849007" y="4729655"/>
            <a:ext cx="116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出口金额</a:t>
            </a:r>
            <a:endParaRPr lang="zh-CN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980" y="1706841"/>
            <a:ext cx="1678209" cy="1067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/>
              <a:t>中国地区贸易数据库（年度）</a:t>
            </a:r>
            <a:br>
              <a:rPr lang="zh-CN" altLang="en-US" sz="2000" dirty="0"/>
            </a:br>
            <a:endParaRPr lang="zh-CN" altLang="en-US" sz="2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中国哪些地区深受影响？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2561" y="919475"/>
            <a:ext cx="7235209" cy="58391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1358" y="1962762"/>
            <a:ext cx="9504762" cy="48952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980" y="1706841"/>
            <a:ext cx="1678209" cy="1067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b="1" dirty="0"/>
              <a:t>中国地区贸易数据库（年度）</a:t>
            </a:r>
            <a:br>
              <a:rPr lang="zh-CN" altLang="en-US" sz="2000" dirty="0"/>
            </a:br>
            <a:endParaRPr lang="zh-CN" altLang="en-US" sz="20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中国哪些地区深受影响？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524443" y="1092203"/>
            <a:ext cx="7498592" cy="919401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中国东部沿海省份外贸发达，对外贸易在本省经济活动中占据了重要地位，这其中对美贸易是其重点之一。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对话气泡: 圆角矩形 5"/>
          <p:cNvSpPr/>
          <p:nvPr/>
        </p:nvSpPr>
        <p:spPr>
          <a:xfrm>
            <a:off x="5817476" y="2270234"/>
            <a:ext cx="1355834" cy="504470"/>
          </a:xfrm>
          <a:prstGeom prst="wedgeRoundRectCallout">
            <a:avLst>
              <a:gd name="adj1" fmla="val -78973"/>
              <a:gd name="adj2" fmla="val -21879"/>
              <a:gd name="adj3" fmla="val 16667"/>
            </a:avLst>
          </a:prstGeom>
          <a:solidFill>
            <a:schemeClr val="bg1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EB5A32"/>
                </a:solidFill>
              </a:rPr>
              <a:t>下载图片</a:t>
            </a:r>
            <a:endParaRPr lang="zh-CN" altLang="en-US" sz="2000" b="1" dirty="0">
              <a:solidFill>
                <a:srgbClr val="EB5A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348" y="1449139"/>
            <a:ext cx="10580952" cy="495238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980" y="1716833"/>
            <a:ext cx="1678209" cy="1057871"/>
          </a:xfrm>
        </p:spPr>
        <p:txBody>
          <a:bodyPr>
            <a:normAutofit fontScale="90000"/>
          </a:bodyPr>
          <a:lstStyle/>
          <a:p>
            <a:r>
              <a:rPr lang="en-US" altLang="zh-CN" sz="3600" dirty="0"/>
              <a:t>80/20</a:t>
            </a:r>
            <a:r>
              <a:rPr lang="zh-CN" altLang="en-US" sz="3600" dirty="0"/>
              <a:t>分析</a:t>
            </a:r>
            <a:endParaRPr lang="zh-CN" altLang="en-US" sz="36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中国哪些地区深受影响？</a:t>
            </a:r>
            <a:endParaRPr lang="zh-CN" altLang="en-US" dirty="0"/>
          </a:p>
        </p:txBody>
      </p:sp>
      <p:sp>
        <p:nvSpPr>
          <p:cNvPr id="7" name="矩形: 圆角 6"/>
          <p:cNvSpPr/>
          <p:nvPr/>
        </p:nvSpPr>
        <p:spPr>
          <a:xfrm>
            <a:off x="551964" y="2910320"/>
            <a:ext cx="3004459" cy="2404404"/>
          </a:xfrm>
          <a:prstGeom prst="roundRect">
            <a:avLst/>
          </a:prstGeom>
          <a:solidFill>
            <a:srgbClr val="347BF9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/>
              <a:t>广东、江苏、浙江、上海、山东、福建六个地区出口总额占全国</a:t>
            </a:r>
            <a:r>
              <a:rPr lang="en-US" altLang="zh-CN" b="1" dirty="0"/>
              <a:t>31</a:t>
            </a:r>
            <a:r>
              <a:rPr lang="zh-CN" altLang="en-US" b="1" dirty="0"/>
              <a:t>个地区</a:t>
            </a:r>
            <a:r>
              <a:rPr lang="en-US" altLang="zh-CN" b="1" dirty="0"/>
              <a:t>80%</a:t>
            </a:r>
            <a:r>
              <a:rPr lang="zh-CN" altLang="en-US" b="1" dirty="0"/>
              <a:t>的份额。</a:t>
            </a:r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44" y="1877048"/>
            <a:ext cx="7638095" cy="49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76169"/>
            <a:ext cx="12192000" cy="46727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38297" y="5978220"/>
            <a:ext cx="3167061" cy="1184883"/>
          </a:xfrm>
        </p:spPr>
        <p:txBody>
          <a:bodyPr>
            <a:norm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国民行业经济分类（</a:t>
            </a:r>
            <a:r>
              <a:rPr lang="en-US" altLang="zh-CN" sz="2000" b="1" dirty="0">
                <a:solidFill>
                  <a:schemeClr val="accent1"/>
                </a:solidFill>
              </a:rPr>
              <a:t>2011</a:t>
            </a:r>
            <a:r>
              <a:rPr lang="zh-CN" altLang="en-US" sz="2000" b="1" dirty="0">
                <a:solidFill>
                  <a:schemeClr val="accent1"/>
                </a:solidFill>
              </a:rPr>
              <a:t>）</a:t>
            </a:r>
            <a:br>
              <a:rPr lang="zh-CN" altLang="en-US" sz="2000" b="1" dirty="0">
                <a:solidFill>
                  <a:schemeClr val="accent1"/>
                </a:solidFill>
              </a:rPr>
            </a:b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zh-CN" alt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中国哪些行业深受影响？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392497" y="4390111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/>
              <a:t>各行业对美出口总额</a:t>
            </a:r>
            <a:endParaRPr lang="zh-CN" altLang="en-US" sz="1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76169"/>
            <a:ext cx="12192000" cy="46727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38297" y="5978220"/>
            <a:ext cx="3167061" cy="1184883"/>
          </a:xfrm>
        </p:spPr>
        <p:txBody>
          <a:bodyPr>
            <a:norm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</a:rPr>
              <a:t>国民行业经济分类（</a:t>
            </a:r>
            <a:r>
              <a:rPr lang="en-US" altLang="zh-CN" sz="2000" b="1" dirty="0">
                <a:solidFill>
                  <a:schemeClr val="accent1"/>
                </a:solidFill>
              </a:rPr>
              <a:t>2011</a:t>
            </a:r>
            <a:r>
              <a:rPr lang="zh-CN" altLang="en-US" sz="2000" b="1" dirty="0">
                <a:solidFill>
                  <a:schemeClr val="accent1"/>
                </a:solidFill>
              </a:rPr>
              <a:t>）</a:t>
            </a:r>
            <a:br>
              <a:rPr lang="zh-CN" altLang="en-US" sz="2000" b="1" dirty="0">
                <a:solidFill>
                  <a:schemeClr val="accent1"/>
                </a:solidFill>
              </a:rPr>
            </a:b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zh-CN" altLang="en-US" sz="2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中国哪些行业深受影响？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392497" y="4390111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/>
              <a:t>各行业对美出口总额</a:t>
            </a:r>
            <a:endParaRPr lang="zh-CN" altLang="en-US" sz="12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1" y="1940125"/>
            <a:ext cx="5485714" cy="403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05" y="1865680"/>
            <a:ext cx="6638095" cy="342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274" y="1631569"/>
            <a:ext cx="10771428" cy="49619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中美贸易大战</a:t>
            </a:r>
            <a:r>
              <a:rPr lang="en-US" altLang="zh-CN" dirty="0"/>
              <a:t>——</a:t>
            </a:r>
            <a:r>
              <a:rPr lang="zh-CN" altLang="en-US" b="1" dirty="0"/>
              <a:t> </a:t>
            </a:r>
            <a:r>
              <a:rPr lang="zh-CN" altLang="en-US" dirty="0"/>
              <a:t>中国哪些行业深受影响？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615" y="2011604"/>
            <a:ext cx="8205927" cy="466994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24443" y="1092203"/>
            <a:ext cx="7498592" cy="919401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若美国对中国输美商品都加征重税，出口绝对金额高、对美出口依赖强的行业遭受到的损失无疑最为严重。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9164" y="1835240"/>
            <a:ext cx="8380952" cy="50476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charset="-122"/>
              </a:rPr>
              <a:t>中国对美贸易顺差、贸易逆差主要商品来源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charset="-122"/>
            </a:endParaRPr>
          </a:p>
        </p:txBody>
      </p:sp>
      <p:pic>
        <p:nvPicPr>
          <p:cNvPr id="7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645" y="2774705"/>
            <a:ext cx="5908675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93" y="1387919"/>
            <a:ext cx="6259830" cy="3813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3089723" y="1030378"/>
            <a:ext cx="7498592" cy="715089"/>
          </a:xfrm>
          <a:prstGeom prst="roundRect">
            <a:avLst/>
          </a:prstGeom>
          <a:solidFill>
            <a:srgbClr val="347BF9"/>
          </a:solidFill>
          <a:ln>
            <a:solidFill>
              <a:srgbClr val="347BF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中美贸易，合则两利，战则两伤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功能介绍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数据平台简介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90688"/>
            <a:ext cx="12192000" cy="456375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"/>
    </mc:Choice>
    <mc:Fallback>
      <p:transition spd="slow" advTm="70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操作总结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682172" y="1553030"/>
          <a:ext cx="10671629" cy="462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magnifier_39014"/>
          <p:cNvSpPr>
            <a:spLocks noChangeAspect="1"/>
          </p:cNvSpPr>
          <p:nvPr/>
        </p:nvSpPr>
        <p:spPr bwMode="auto">
          <a:xfrm>
            <a:off x="1335259" y="3674153"/>
            <a:ext cx="1153915" cy="1152000"/>
          </a:xfrm>
          <a:custGeom>
            <a:avLst/>
            <a:gdLst>
              <a:gd name="connsiteX0" fmla="*/ 104666 w 596543"/>
              <a:gd name="connsiteY0" fmla="*/ 183384 h 595554"/>
              <a:gd name="connsiteX1" fmla="*/ 122430 w 596543"/>
              <a:gd name="connsiteY1" fmla="*/ 201149 h 595554"/>
              <a:gd name="connsiteX2" fmla="*/ 151498 w 596543"/>
              <a:gd name="connsiteY2" fmla="*/ 270594 h 595554"/>
              <a:gd name="connsiteX3" fmla="*/ 151498 w 596543"/>
              <a:gd name="connsiteY3" fmla="*/ 294819 h 595554"/>
              <a:gd name="connsiteX4" fmla="*/ 127275 w 596543"/>
              <a:gd name="connsiteY4" fmla="*/ 294819 h 595554"/>
              <a:gd name="connsiteX5" fmla="*/ 88517 w 596543"/>
              <a:gd name="connsiteY5" fmla="*/ 201149 h 595554"/>
              <a:gd name="connsiteX6" fmla="*/ 104666 w 596543"/>
              <a:gd name="connsiteY6" fmla="*/ 183384 h 595554"/>
              <a:gd name="connsiteX7" fmla="*/ 205583 w 596543"/>
              <a:gd name="connsiteY7" fmla="*/ 67742 h 595554"/>
              <a:gd name="connsiteX8" fmla="*/ 107840 w 596543"/>
              <a:gd name="connsiteY8" fmla="*/ 107662 h 595554"/>
              <a:gd name="connsiteX9" fmla="*/ 107840 w 596543"/>
              <a:gd name="connsiteY9" fmla="*/ 302824 h 595554"/>
              <a:gd name="connsiteX10" fmla="*/ 303326 w 596543"/>
              <a:gd name="connsiteY10" fmla="*/ 302824 h 595554"/>
              <a:gd name="connsiteX11" fmla="*/ 303326 w 596543"/>
              <a:gd name="connsiteY11" fmla="*/ 107662 h 595554"/>
              <a:gd name="connsiteX12" fmla="*/ 205583 w 596543"/>
              <a:gd name="connsiteY12" fmla="*/ 67742 h 595554"/>
              <a:gd name="connsiteX13" fmla="*/ 205583 w 596543"/>
              <a:gd name="connsiteY13" fmla="*/ 0 h 595554"/>
              <a:gd name="connsiteX14" fmla="*/ 351794 w 596543"/>
              <a:gd name="connsiteY14" fmla="*/ 59275 h 595554"/>
              <a:gd name="connsiteX15" fmla="*/ 369565 w 596543"/>
              <a:gd name="connsiteY15" fmla="*/ 330243 h 595554"/>
              <a:gd name="connsiteX16" fmla="*/ 411571 w 596543"/>
              <a:gd name="connsiteY16" fmla="*/ 343147 h 595554"/>
              <a:gd name="connsiteX17" fmla="*/ 587670 w 596543"/>
              <a:gd name="connsiteY17" fmla="*/ 494760 h 595554"/>
              <a:gd name="connsiteX18" fmla="*/ 574745 w 596543"/>
              <a:gd name="connsiteY18" fmla="*/ 573793 h 595554"/>
              <a:gd name="connsiteX19" fmla="*/ 495581 w 596543"/>
              <a:gd name="connsiteY19" fmla="*/ 586696 h 595554"/>
              <a:gd name="connsiteX20" fmla="*/ 343716 w 596543"/>
              <a:gd name="connsiteY20" fmla="*/ 410889 h 595554"/>
              <a:gd name="connsiteX21" fmla="*/ 330791 w 596543"/>
              <a:gd name="connsiteY21" fmla="*/ 368953 h 595554"/>
              <a:gd name="connsiteX22" fmla="*/ 59373 w 596543"/>
              <a:gd name="connsiteY22" fmla="*/ 351211 h 595554"/>
              <a:gd name="connsiteX23" fmla="*/ 59373 w 596543"/>
              <a:gd name="connsiteY23" fmla="*/ 59275 h 595554"/>
              <a:gd name="connsiteX24" fmla="*/ 205583 w 596543"/>
              <a:gd name="connsiteY24" fmla="*/ 0 h 59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6543" h="595554">
                <a:moveTo>
                  <a:pt x="104666" y="183384"/>
                </a:moveTo>
                <a:cubicBezTo>
                  <a:pt x="114356" y="183384"/>
                  <a:pt x="122430" y="191459"/>
                  <a:pt x="122430" y="201149"/>
                </a:cubicBezTo>
                <a:cubicBezTo>
                  <a:pt x="122430" y="226989"/>
                  <a:pt x="133734" y="252829"/>
                  <a:pt x="151498" y="270594"/>
                </a:cubicBezTo>
                <a:cubicBezTo>
                  <a:pt x="157958" y="277054"/>
                  <a:pt x="157958" y="288359"/>
                  <a:pt x="151498" y="294819"/>
                </a:cubicBezTo>
                <a:cubicBezTo>
                  <a:pt x="145039" y="301279"/>
                  <a:pt x="135349" y="301279"/>
                  <a:pt x="127275" y="294819"/>
                </a:cubicBezTo>
                <a:cubicBezTo>
                  <a:pt x="103051" y="270594"/>
                  <a:pt x="88517" y="236679"/>
                  <a:pt x="88517" y="201149"/>
                </a:cubicBezTo>
                <a:cubicBezTo>
                  <a:pt x="88517" y="191459"/>
                  <a:pt x="94977" y="183384"/>
                  <a:pt x="104666" y="183384"/>
                </a:cubicBezTo>
                <a:close/>
                <a:moveTo>
                  <a:pt x="205583" y="67742"/>
                </a:moveTo>
                <a:cubicBezTo>
                  <a:pt x="170041" y="67742"/>
                  <a:pt x="134498" y="81049"/>
                  <a:pt x="107840" y="107662"/>
                </a:cubicBezTo>
                <a:cubicBezTo>
                  <a:pt x="54526" y="160888"/>
                  <a:pt x="54526" y="249598"/>
                  <a:pt x="107840" y="302824"/>
                </a:cubicBezTo>
                <a:cubicBezTo>
                  <a:pt x="161155" y="357663"/>
                  <a:pt x="250012" y="357663"/>
                  <a:pt x="303326" y="302824"/>
                </a:cubicBezTo>
                <a:cubicBezTo>
                  <a:pt x="358256" y="249598"/>
                  <a:pt x="358256" y="160888"/>
                  <a:pt x="303326" y="107662"/>
                </a:cubicBezTo>
                <a:cubicBezTo>
                  <a:pt x="276669" y="81049"/>
                  <a:pt x="241126" y="67742"/>
                  <a:pt x="205583" y="67742"/>
                </a:cubicBezTo>
                <a:close/>
                <a:moveTo>
                  <a:pt x="205583" y="0"/>
                </a:moveTo>
                <a:cubicBezTo>
                  <a:pt x="258494" y="0"/>
                  <a:pt x="311404" y="19758"/>
                  <a:pt x="351794" y="59275"/>
                </a:cubicBezTo>
                <a:cubicBezTo>
                  <a:pt x="424495" y="133468"/>
                  <a:pt x="430958" y="249598"/>
                  <a:pt x="369565" y="330243"/>
                </a:cubicBezTo>
                <a:cubicBezTo>
                  <a:pt x="384106" y="327018"/>
                  <a:pt x="400262" y="331856"/>
                  <a:pt x="411571" y="343147"/>
                </a:cubicBezTo>
                <a:lnTo>
                  <a:pt x="587670" y="494760"/>
                </a:lnTo>
                <a:cubicBezTo>
                  <a:pt x="605441" y="512502"/>
                  <a:pt x="594132" y="556051"/>
                  <a:pt x="574745" y="573793"/>
                </a:cubicBezTo>
                <a:cubicBezTo>
                  <a:pt x="556973" y="593148"/>
                  <a:pt x="513353" y="604438"/>
                  <a:pt x="495581" y="586696"/>
                </a:cubicBezTo>
                <a:lnTo>
                  <a:pt x="343716" y="410889"/>
                </a:lnTo>
                <a:cubicBezTo>
                  <a:pt x="332407" y="399599"/>
                  <a:pt x="327560" y="383469"/>
                  <a:pt x="330791" y="368953"/>
                </a:cubicBezTo>
                <a:cubicBezTo>
                  <a:pt x="250012" y="430244"/>
                  <a:pt x="133690" y="423792"/>
                  <a:pt x="59373" y="351211"/>
                </a:cubicBezTo>
                <a:cubicBezTo>
                  <a:pt x="-19791" y="270566"/>
                  <a:pt x="-19791" y="139920"/>
                  <a:pt x="59373" y="59275"/>
                </a:cubicBezTo>
                <a:cubicBezTo>
                  <a:pt x="99762" y="19758"/>
                  <a:pt x="152673" y="0"/>
                  <a:pt x="205583" y="0"/>
                </a:cubicBez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  <p:sp>
        <p:nvSpPr>
          <p:cNvPr id="8" name="spreadsheet-cell_31023"/>
          <p:cNvSpPr>
            <a:spLocks noChangeAspect="1"/>
          </p:cNvSpPr>
          <p:nvPr/>
        </p:nvSpPr>
        <p:spPr bwMode="auto">
          <a:xfrm>
            <a:off x="3982738" y="3674153"/>
            <a:ext cx="1291825" cy="1152000"/>
          </a:xfrm>
          <a:custGeom>
            <a:avLst/>
            <a:gdLst>
              <a:gd name="T0" fmla="*/ 0 w 5960"/>
              <a:gd name="T1" fmla="*/ 223 h 5323"/>
              <a:gd name="T2" fmla="*/ 95 w 5960"/>
              <a:gd name="T3" fmla="*/ 5318 h 5323"/>
              <a:gd name="T4" fmla="*/ 5737 w 5960"/>
              <a:gd name="T5" fmla="*/ 5323 h 5323"/>
              <a:gd name="T6" fmla="*/ 5795 w 5960"/>
              <a:gd name="T7" fmla="*/ 5315 h 5323"/>
              <a:gd name="T8" fmla="*/ 5737 w 5960"/>
              <a:gd name="T9" fmla="*/ 0 h 5323"/>
              <a:gd name="T10" fmla="*/ 191 w 5960"/>
              <a:gd name="T11" fmla="*/ 5101 h 5323"/>
              <a:gd name="T12" fmla="*/ 880 w 5960"/>
              <a:gd name="T13" fmla="*/ 5127 h 5323"/>
              <a:gd name="T14" fmla="*/ 191 w 5960"/>
              <a:gd name="T15" fmla="*/ 3705 h 5323"/>
              <a:gd name="T16" fmla="*/ 880 w 5960"/>
              <a:gd name="T17" fmla="*/ 3514 h 5323"/>
              <a:gd name="T18" fmla="*/ 880 w 5960"/>
              <a:gd name="T19" fmla="*/ 2853 h 5323"/>
              <a:gd name="T20" fmla="*/ 191 w 5960"/>
              <a:gd name="T21" fmla="*/ 2662 h 5323"/>
              <a:gd name="T22" fmla="*/ 880 w 5960"/>
              <a:gd name="T23" fmla="*/ 2662 h 5323"/>
              <a:gd name="T24" fmla="*/ 191 w 5960"/>
              <a:gd name="T25" fmla="*/ 1055 h 5323"/>
              <a:gd name="T26" fmla="*/ 2487 w 5960"/>
              <a:gd name="T27" fmla="*/ 5127 h 5323"/>
              <a:gd name="T28" fmla="*/ 2487 w 5960"/>
              <a:gd name="T29" fmla="*/ 4523 h 5323"/>
              <a:gd name="T30" fmla="*/ 1071 w 5960"/>
              <a:gd name="T31" fmla="*/ 4332 h 5323"/>
              <a:gd name="T32" fmla="*/ 2487 w 5960"/>
              <a:gd name="T33" fmla="*/ 4332 h 5323"/>
              <a:gd name="T34" fmla="*/ 1071 w 5960"/>
              <a:gd name="T35" fmla="*/ 2853 h 5323"/>
              <a:gd name="T36" fmla="*/ 2487 w 5960"/>
              <a:gd name="T37" fmla="*/ 2662 h 5323"/>
              <a:gd name="T38" fmla="*/ 2487 w 5960"/>
              <a:gd name="T39" fmla="*/ 1946 h 5323"/>
              <a:gd name="T40" fmla="*/ 1071 w 5960"/>
              <a:gd name="T41" fmla="*/ 1755 h 5323"/>
              <a:gd name="T42" fmla="*/ 2487 w 5960"/>
              <a:gd name="T43" fmla="*/ 1755 h 5323"/>
              <a:gd name="T44" fmla="*/ 1071 w 5960"/>
              <a:gd name="T45" fmla="*/ 191 h 5323"/>
              <a:gd name="T46" fmla="*/ 4109 w 5960"/>
              <a:gd name="T47" fmla="*/ 5127 h 5323"/>
              <a:gd name="T48" fmla="*/ 4109 w 5960"/>
              <a:gd name="T49" fmla="*/ 4523 h 5323"/>
              <a:gd name="T50" fmla="*/ 2677 w 5960"/>
              <a:gd name="T51" fmla="*/ 4332 h 5323"/>
              <a:gd name="T52" fmla="*/ 4109 w 5960"/>
              <a:gd name="T53" fmla="*/ 4332 h 5323"/>
              <a:gd name="T54" fmla="*/ 2677 w 5960"/>
              <a:gd name="T55" fmla="*/ 2853 h 5323"/>
              <a:gd name="T56" fmla="*/ 4109 w 5960"/>
              <a:gd name="T57" fmla="*/ 2662 h 5323"/>
              <a:gd name="T58" fmla="*/ 4109 w 5960"/>
              <a:gd name="T59" fmla="*/ 1946 h 5323"/>
              <a:gd name="T60" fmla="*/ 2677 w 5960"/>
              <a:gd name="T61" fmla="*/ 1755 h 5323"/>
              <a:gd name="T62" fmla="*/ 4109 w 5960"/>
              <a:gd name="T63" fmla="*/ 1755 h 5323"/>
              <a:gd name="T64" fmla="*/ 2677 w 5960"/>
              <a:gd name="T65" fmla="*/ 191 h 5323"/>
              <a:gd name="T66" fmla="*/ 5769 w 5960"/>
              <a:gd name="T67" fmla="*/ 5101 h 5323"/>
              <a:gd name="T68" fmla="*/ 4300 w 5960"/>
              <a:gd name="T69" fmla="*/ 4523 h 5323"/>
              <a:gd name="T70" fmla="*/ 5769 w 5960"/>
              <a:gd name="T71" fmla="*/ 4332 h 5323"/>
              <a:gd name="T72" fmla="*/ 5769 w 5960"/>
              <a:gd name="T73" fmla="*/ 3705 h 5323"/>
              <a:gd name="T74" fmla="*/ 4300 w 5960"/>
              <a:gd name="T75" fmla="*/ 3514 h 5323"/>
              <a:gd name="T76" fmla="*/ 5769 w 5960"/>
              <a:gd name="T77" fmla="*/ 3514 h 5323"/>
              <a:gd name="T78" fmla="*/ 4300 w 5960"/>
              <a:gd name="T79" fmla="*/ 1946 h 5323"/>
              <a:gd name="T80" fmla="*/ 5769 w 5960"/>
              <a:gd name="T81" fmla="*/ 1755 h 5323"/>
              <a:gd name="T82" fmla="*/ 5769 w 5960"/>
              <a:gd name="T83" fmla="*/ 1055 h 5323"/>
              <a:gd name="T84" fmla="*/ 4300 w 5960"/>
              <a:gd name="T85" fmla="*/ 864 h 5323"/>
              <a:gd name="T86" fmla="*/ 5769 w 5960"/>
              <a:gd name="T87" fmla="*/ 223 h 5323"/>
              <a:gd name="T88" fmla="*/ 2818 w 5960"/>
              <a:gd name="T89" fmla="*/ 1579 h 5323"/>
              <a:gd name="T90" fmla="*/ 3963 w 5960"/>
              <a:gd name="T91" fmla="*/ 1579 h 5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960" h="5323">
                <a:moveTo>
                  <a:pt x="5737" y="0"/>
                </a:moveTo>
                <a:lnTo>
                  <a:pt x="223" y="0"/>
                </a:lnTo>
                <a:cubicBezTo>
                  <a:pt x="100" y="0"/>
                  <a:pt x="0" y="100"/>
                  <a:pt x="0" y="223"/>
                </a:cubicBezTo>
                <a:lnTo>
                  <a:pt x="0" y="5101"/>
                </a:lnTo>
                <a:cubicBezTo>
                  <a:pt x="0" y="5176"/>
                  <a:pt x="38" y="5243"/>
                  <a:pt x="95" y="5283"/>
                </a:cubicBezTo>
                <a:lnTo>
                  <a:pt x="95" y="5318"/>
                </a:lnTo>
                <a:lnTo>
                  <a:pt x="175" y="5318"/>
                </a:lnTo>
                <a:cubicBezTo>
                  <a:pt x="191" y="5321"/>
                  <a:pt x="206" y="5323"/>
                  <a:pt x="223" y="5323"/>
                </a:cubicBezTo>
                <a:lnTo>
                  <a:pt x="5737" y="5323"/>
                </a:lnTo>
                <a:cubicBezTo>
                  <a:pt x="5753" y="5323"/>
                  <a:pt x="5769" y="5321"/>
                  <a:pt x="5784" y="5318"/>
                </a:cubicBezTo>
                <a:lnTo>
                  <a:pt x="5795" y="5318"/>
                </a:lnTo>
                <a:lnTo>
                  <a:pt x="5795" y="5315"/>
                </a:lnTo>
                <a:cubicBezTo>
                  <a:pt x="5890" y="5289"/>
                  <a:pt x="5960" y="5203"/>
                  <a:pt x="5960" y="5101"/>
                </a:cubicBezTo>
                <a:lnTo>
                  <a:pt x="5960" y="223"/>
                </a:lnTo>
                <a:cubicBezTo>
                  <a:pt x="5960" y="100"/>
                  <a:pt x="5860" y="0"/>
                  <a:pt x="5737" y="0"/>
                </a:cubicBezTo>
                <a:close/>
                <a:moveTo>
                  <a:pt x="880" y="5127"/>
                </a:moveTo>
                <a:lnTo>
                  <a:pt x="206" y="5127"/>
                </a:lnTo>
                <a:cubicBezTo>
                  <a:pt x="197" y="5122"/>
                  <a:pt x="191" y="5112"/>
                  <a:pt x="191" y="5101"/>
                </a:cubicBezTo>
                <a:lnTo>
                  <a:pt x="191" y="4523"/>
                </a:lnTo>
                <a:lnTo>
                  <a:pt x="880" y="4523"/>
                </a:lnTo>
                <a:lnTo>
                  <a:pt x="880" y="5127"/>
                </a:lnTo>
                <a:close/>
                <a:moveTo>
                  <a:pt x="880" y="4332"/>
                </a:moveTo>
                <a:lnTo>
                  <a:pt x="191" y="4332"/>
                </a:lnTo>
                <a:lnTo>
                  <a:pt x="191" y="3705"/>
                </a:lnTo>
                <a:lnTo>
                  <a:pt x="880" y="3705"/>
                </a:lnTo>
                <a:lnTo>
                  <a:pt x="880" y="4332"/>
                </a:lnTo>
                <a:close/>
                <a:moveTo>
                  <a:pt x="880" y="3514"/>
                </a:moveTo>
                <a:lnTo>
                  <a:pt x="191" y="3514"/>
                </a:lnTo>
                <a:lnTo>
                  <a:pt x="191" y="2853"/>
                </a:lnTo>
                <a:lnTo>
                  <a:pt x="880" y="2853"/>
                </a:lnTo>
                <a:lnTo>
                  <a:pt x="880" y="3514"/>
                </a:lnTo>
                <a:close/>
                <a:moveTo>
                  <a:pt x="880" y="2662"/>
                </a:moveTo>
                <a:lnTo>
                  <a:pt x="191" y="2662"/>
                </a:lnTo>
                <a:lnTo>
                  <a:pt x="191" y="1946"/>
                </a:lnTo>
                <a:lnTo>
                  <a:pt x="880" y="1946"/>
                </a:lnTo>
                <a:lnTo>
                  <a:pt x="880" y="2662"/>
                </a:lnTo>
                <a:close/>
                <a:moveTo>
                  <a:pt x="880" y="1755"/>
                </a:moveTo>
                <a:lnTo>
                  <a:pt x="191" y="1755"/>
                </a:lnTo>
                <a:lnTo>
                  <a:pt x="191" y="1055"/>
                </a:lnTo>
                <a:lnTo>
                  <a:pt x="880" y="1055"/>
                </a:lnTo>
                <a:lnTo>
                  <a:pt x="880" y="1755"/>
                </a:lnTo>
                <a:close/>
                <a:moveTo>
                  <a:pt x="2487" y="5127"/>
                </a:moveTo>
                <a:lnTo>
                  <a:pt x="1071" y="5127"/>
                </a:lnTo>
                <a:lnTo>
                  <a:pt x="1071" y="4523"/>
                </a:lnTo>
                <a:lnTo>
                  <a:pt x="2487" y="4523"/>
                </a:lnTo>
                <a:lnTo>
                  <a:pt x="2487" y="5127"/>
                </a:lnTo>
                <a:close/>
                <a:moveTo>
                  <a:pt x="2487" y="4332"/>
                </a:moveTo>
                <a:lnTo>
                  <a:pt x="1071" y="4332"/>
                </a:lnTo>
                <a:lnTo>
                  <a:pt x="1071" y="3705"/>
                </a:lnTo>
                <a:lnTo>
                  <a:pt x="2487" y="3705"/>
                </a:lnTo>
                <a:lnTo>
                  <a:pt x="2487" y="4332"/>
                </a:lnTo>
                <a:close/>
                <a:moveTo>
                  <a:pt x="2487" y="3514"/>
                </a:moveTo>
                <a:lnTo>
                  <a:pt x="1071" y="3514"/>
                </a:lnTo>
                <a:lnTo>
                  <a:pt x="1071" y="2853"/>
                </a:lnTo>
                <a:lnTo>
                  <a:pt x="2487" y="2853"/>
                </a:lnTo>
                <a:lnTo>
                  <a:pt x="2487" y="3514"/>
                </a:lnTo>
                <a:close/>
                <a:moveTo>
                  <a:pt x="2487" y="2662"/>
                </a:moveTo>
                <a:lnTo>
                  <a:pt x="1071" y="2662"/>
                </a:lnTo>
                <a:lnTo>
                  <a:pt x="1071" y="1946"/>
                </a:lnTo>
                <a:lnTo>
                  <a:pt x="2487" y="1946"/>
                </a:lnTo>
                <a:lnTo>
                  <a:pt x="2487" y="2662"/>
                </a:lnTo>
                <a:close/>
                <a:moveTo>
                  <a:pt x="2487" y="1755"/>
                </a:moveTo>
                <a:lnTo>
                  <a:pt x="1071" y="1755"/>
                </a:lnTo>
                <a:lnTo>
                  <a:pt x="1071" y="1055"/>
                </a:lnTo>
                <a:lnTo>
                  <a:pt x="2487" y="1055"/>
                </a:lnTo>
                <a:lnTo>
                  <a:pt x="2487" y="1755"/>
                </a:lnTo>
                <a:close/>
                <a:moveTo>
                  <a:pt x="2487" y="864"/>
                </a:moveTo>
                <a:lnTo>
                  <a:pt x="1071" y="864"/>
                </a:lnTo>
                <a:lnTo>
                  <a:pt x="1071" y="191"/>
                </a:lnTo>
                <a:lnTo>
                  <a:pt x="2487" y="191"/>
                </a:lnTo>
                <a:lnTo>
                  <a:pt x="2487" y="864"/>
                </a:lnTo>
                <a:close/>
                <a:moveTo>
                  <a:pt x="4109" y="5127"/>
                </a:moveTo>
                <a:lnTo>
                  <a:pt x="2677" y="5127"/>
                </a:lnTo>
                <a:lnTo>
                  <a:pt x="2677" y="4523"/>
                </a:lnTo>
                <a:lnTo>
                  <a:pt x="4109" y="4523"/>
                </a:lnTo>
                <a:lnTo>
                  <a:pt x="4109" y="5127"/>
                </a:lnTo>
                <a:close/>
                <a:moveTo>
                  <a:pt x="4109" y="4332"/>
                </a:moveTo>
                <a:lnTo>
                  <a:pt x="2677" y="4332"/>
                </a:lnTo>
                <a:lnTo>
                  <a:pt x="2677" y="3705"/>
                </a:lnTo>
                <a:lnTo>
                  <a:pt x="4109" y="3705"/>
                </a:lnTo>
                <a:lnTo>
                  <a:pt x="4109" y="4332"/>
                </a:lnTo>
                <a:close/>
                <a:moveTo>
                  <a:pt x="4109" y="3514"/>
                </a:moveTo>
                <a:lnTo>
                  <a:pt x="2677" y="3514"/>
                </a:lnTo>
                <a:lnTo>
                  <a:pt x="2677" y="2853"/>
                </a:lnTo>
                <a:lnTo>
                  <a:pt x="4109" y="2853"/>
                </a:lnTo>
                <a:lnTo>
                  <a:pt x="4109" y="3514"/>
                </a:lnTo>
                <a:close/>
                <a:moveTo>
                  <a:pt x="4109" y="2662"/>
                </a:moveTo>
                <a:lnTo>
                  <a:pt x="2677" y="2662"/>
                </a:lnTo>
                <a:lnTo>
                  <a:pt x="2677" y="1946"/>
                </a:lnTo>
                <a:lnTo>
                  <a:pt x="4109" y="1946"/>
                </a:lnTo>
                <a:lnTo>
                  <a:pt x="4109" y="2662"/>
                </a:lnTo>
                <a:close/>
                <a:moveTo>
                  <a:pt x="4109" y="1755"/>
                </a:moveTo>
                <a:lnTo>
                  <a:pt x="2677" y="1755"/>
                </a:lnTo>
                <a:lnTo>
                  <a:pt x="2677" y="1055"/>
                </a:lnTo>
                <a:lnTo>
                  <a:pt x="4109" y="1055"/>
                </a:lnTo>
                <a:lnTo>
                  <a:pt x="4109" y="1755"/>
                </a:lnTo>
                <a:close/>
                <a:moveTo>
                  <a:pt x="4109" y="864"/>
                </a:moveTo>
                <a:lnTo>
                  <a:pt x="2677" y="864"/>
                </a:lnTo>
                <a:lnTo>
                  <a:pt x="2677" y="191"/>
                </a:lnTo>
                <a:lnTo>
                  <a:pt x="4109" y="191"/>
                </a:lnTo>
                <a:lnTo>
                  <a:pt x="4109" y="864"/>
                </a:lnTo>
                <a:close/>
                <a:moveTo>
                  <a:pt x="5769" y="5101"/>
                </a:moveTo>
                <a:cubicBezTo>
                  <a:pt x="5769" y="5112"/>
                  <a:pt x="5762" y="5122"/>
                  <a:pt x="5753" y="5127"/>
                </a:cubicBezTo>
                <a:lnTo>
                  <a:pt x="4300" y="5127"/>
                </a:lnTo>
                <a:lnTo>
                  <a:pt x="4300" y="4523"/>
                </a:lnTo>
                <a:lnTo>
                  <a:pt x="5769" y="4523"/>
                </a:lnTo>
                <a:lnTo>
                  <a:pt x="5769" y="5101"/>
                </a:lnTo>
                <a:close/>
                <a:moveTo>
                  <a:pt x="5769" y="4332"/>
                </a:moveTo>
                <a:lnTo>
                  <a:pt x="4300" y="4332"/>
                </a:lnTo>
                <a:lnTo>
                  <a:pt x="4300" y="3705"/>
                </a:lnTo>
                <a:lnTo>
                  <a:pt x="5769" y="3705"/>
                </a:lnTo>
                <a:lnTo>
                  <a:pt x="5769" y="4332"/>
                </a:lnTo>
                <a:close/>
                <a:moveTo>
                  <a:pt x="5769" y="3514"/>
                </a:moveTo>
                <a:lnTo>
                  <a:pt x="4300" y="3514"/>
                </a:lnTo>
                <a:lnTo>
                  <a:pt x="4300" y="2853"/>
                </a:lnTo>
                <a:lnTo>
                  <a:pt x="5769" y="2853"/>
                </a:lnTo>
                <a:lnTo>
                  <a:pt x="5769" y="3514"/>
                </a:lnTo>
                <a:close/>
                <a:moveTo>
                  <a:pt x="5769" y="2662"/>
                </a:moveTo>
                <a:lnTo>
                  <a:pt x="4300" y="2662"/>
                </a:lnTo>
                <a:lnTo>
                  <a:pt x="4300" y="1946"/>
                </a:lnTo>
                <a:lnTo>
                  <a:pt x="5769" y="1946"/>
                </a:lnTo>
                <a:lnTo>
                  <a:pt x="5769" y="2662"/>
                </a:lnTo>
                <a:close/>
                <a:moveTo>
                  <a:pt x="5769" y="1755"/>
                </a:moveTo>
                <a:lnTo>
                  <a:pt x="4300" y="1755"/>
                </a:lnTo>
                <a:lnTo>
                  <a:pt x="4300" y="1055"/>
                </a:lnTo>
                <a:lnTo>
                  <a:pt x="5769" y="1055"/>
                </a:lnTo>
                <a:lnTo>
                  <a:pt x="5769" y="1755"/>
                </a:lnTo>
                <a:close/>
                <a:moveTo>
                  <a:pt x="5769" y="864"/>
                </a:moveTo>
                <a:lnTo>
                  <a:pt x="4300" y="864"/>
                </a:lnTo>
                <a:lnTo>
                  <a:pt x="4300" y="191"/>
                </a:lnTo>
                <a:lnTo>
                  <a:pt x="5737" y="191"/>
                </a:lnTo>
                <a:cubicBezTo>
                  <a:pt x="5754" y="191"/>
                  <a:pt x="5769" y="205"/>
                  <a:pt x="5769" y="223"/>
                </a:cubicBezTo>
                <a:lnTo>
                  <a:pt x="5769" y="864"/>
                </a:lnTo>
                <a:close/>
                <a:moveTo>
                  <a:pt x="3963" y="1579"/>
                </a:moveTo>
                <a:lnTo>
                  <a:pt x="2818" y="1579"/>
                </a:lnTo>
                <a:lnTo>
                  <a:pt x="2818" y="1180"/>
                </a:lnTo>
                <a:lnTo>
                  <a:pt x="3963" y="1180"/>
                </a:lnTo>
                <a:lnTo>
                  <a:pt x="3963" y="1579"/>
                </a:lnTo>
                <a:lnTo>
                  <a:pt x="3963" y="1579"/>
                </a:ln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  <p:sp>
        <p:nvSpPr>
          <p:cNvPr id="9" name="ascending-bars-graphic-for-business_45722"/>
          <p:cNvSpPr>
            <a:spLocks noChangeAspect="1"/>
          </p:cNvSpPr>
          <p:nvPr/>
        </p:nvSpPr>
        <p:spPr bwMode="auto">
          <a:xfrm>
            <a:off x="6917439" y="3669279"/>
            <a:ext cx="1153605" cy="1152000"/>
          </a:xfrm>
          <a:custGeom>
            <a:avLst/>
            <a:gdLst>
              <a:gd name="connsiteX0" fmla="*/ 130475 w 608697"/>
              <a:gd name="connsiteY0" fmla="*/ 247685 h 607851"/>
              <a:gd name="connsiteX1" fmla="*/ 229831 w 608697"/>
              <a:gd name="connsiteY1" fmla="*/ 247685 h 607851"/>
              <a:gd name="connsiteX2" fmla="*/ 229831 w 608697"/>
              <a:gd name="connsiteY2" fmla="*/ 541308 h 607851"/>
              <a:gd name="connsiteX3" fmla="*/ 130475 w 608697"/>
              <a:gd name="connsiteY3" fmla="*/ 541308 h 607851"/>
              <a:gd name="connsiteX4" fmla="*/ 293693 w 608697"/>
              <a:gd name="connsiteY4" fmla="*/ 155456 h 607851"/>
              <a:gd name="connsiteX5" fmla="*/ 393120 w 608697"/>
              <a:gd name="connsiteY5" fmla="*/ 155456 h 607851"/>
              <a:gd name="connsiteX6" fmla="*/ 393120 w 608697"/>
              <a:gd name="connsiteY6" fmla="*/ 541308 h 607851"/>
              <a:gd name="connsiteX7" fmla="*/ 293693 w 608697"/>
              <a:gd name="connsiteY7" fmla="*/ 541308 h 607851"/>
              <a:gd name="connsiteX8" fmla="*/ 456981 w 608697"/>
              <a:gd name="connsiteY8" fmla="*/ 63227 h 607851"/>
              <a:gd name="connsiteX9" fmla="*/ 556408 w 608697"/>
              <a:gd name="connsiteY9" fmla="*/ 63227 h 607851"/>
              <a:gd name="connsiteX10" fmla="*/ 556408 w 608697"/>
              <a:gd name="connsiteY10" fmla="*/ 541379 h 607851"/>
              <a:gd name="connsiteX11" fmla="*/ 456981 w 608697"/>
              <a:gd name="connsiteY11" fmla="*/ 541379 h 607851"/>
              <a:gd name="connsiteX12" fmla="*/ 0 w 608697"/>
              <a:gd name="connsiteY12" fmla="*/ 0 h 607851"/>
              <a:gd name="connsiteX13" fmla="*/ 38044 w 608697"/>
              <a:gd name="connsiteY13" fmla="*/ 0 h 607851"/>
              <a:gd name="connsiteX14" fmla="*/ 38044 w 608697"/>
              <a:gd name="connsiteY14" fmla="*/ 43429 h 607851"/>
              <a:gd name="connsiteX15" fmla="*/ 65196 w 608697"/>
              <a:gd name="connsiteY15" fmla="*/ 43429 h 607851"/>
              <a:gd name="connsiteX16" fmla="*/ 81533 w 608697"/>
              <a:gd name="connsiteY16" fmla="*/ 59668 h 607851"/>
              <a:gd name="connsiteX17" fmla="*/ 65196 w 608697"/>
              <a:gd name="connsiteY17" fmla="*/ 75982 h 607851"/>
              <a:gd name="connsiteX18" fmla="*/ 38044 w 608697"/>
              <a:gd name="connsiteY18" fmla="*/ 75982 h 607851"/>
              <a:gd name="connsiteX19" fmla="*/ 38044 w 608697"/>
              <a:gd name="connsiteY19" fmla="*/ 148685 h 607851"/>
              <a:gd name="connsiteX20" fmla="*/ 65196 w 608697"/>
              <a:gd name="connsiteY20" fmla="*/ 148685 h 607851"/>
              <a:gd name="connsiteX21" fmla="*/ 81533 w 608697"/>
              <a:gd name="connsiteY21" fmla="*/ 164999 h 607851"/>
              <a:gd name="connsiteX22" fmla="*/ 65196 w 608697"/>
              <a:gd name="connsiteY22" fmla="*/ 181238 h 607851"/>
              <a:gd name="connsiteX23" fmla="*/ 38044 w 608697"/>
              <a:gd name="connsiteY23" fmla="*/ 181238 h 607851"/>
              <a:gd name="connsiteX24" fmla="*/ 38044 w 608697"/>
              <a:gd name="connsiteY24" fmla="*/ 254016 h 607851"/>
              <a:gd name="connsiteX25" fmla="*/ 65196 w 608697"/>
              <a:gd name="connsiteY25" fmla="*/ 254016 h 607851"/>
              <a:gd name="connsiteX26" fmla="*/ 81533 w 608697"/>
              <a:gd name="connsiteY26" fmla="*/ 270256 h 607851"/>
              <a:gd name="connsiteX27" fmla="*/ 65196 w 608697"/>
              <a:gd name="connsiteY27" fmla="*/ 286569 h 607851"/>
              <a:gd name="connsiteX28" fmla="*/ 38044 w 608697"/>
              <a:gd name="connsiteY28" fmla="*/ 286569 h 607851"/>
              <a:gd name="connsiteX29" fmla="*/ 38044 w 608697"/>
              <a:gd name="connsiteY29" fmla="*/ 359273 h 607851"/>
              <a:gd name="connsiteX30" fmla="*/ 65196 w 608697"/>
              <a:gd name="connsiteY30" fmla="*/ 359273 h 607851"/>
              <a:gd name="connsiteX31" fmla="*/ 81533 w 608697"/>
              <a:gd name="connsiteY31" fmla="*/ 375587 h 607851"/>
              <a:gd name="connsiteX32" fmla="*/ 65196 w 608697"/>
              <a:gd name="connsiteY32" fmla="*/ 391826 h 607851"/>
              <a:gd name="connsiteX33" fmla="*/ 38044 w 608697"/>
              <a:gd name="connsiteY33" fmla="*/ 391826 h 607851"/>
              <a:gd name="connsiteX34" fmla="*/ 38044 w 608697"/>
              <a:gd name="connsiteY34" fmla="*/ 464604 h 607851"/>
              <a:gd name="connsiteX35" fmla="*/ 65196 w 608697"/>
              <a:gd name="connsiteY35" fmla="*/ 464604 h 607851"/>
              <a:gd name="connsiteX36" fmla="*/ 81533 w 608697"/>
              <a:gd name="connsiteY36" fmla="*/ 480843 h 607851"/>
              <a:gd name="connsiteX37" fmla="*/ 65196 w 608697"/>
              <a:gd name="connsiteY37" fmla="*/ 497157 h 607851"/>
              <a:gd name="connsiteX38" fmla="*/ 38044 w 608697"/>
              <a:gd name="connsiteY38" fmla="*/ 497157 h 607851"/>
              <a:gd name="connsiteX39" fmla="*/ 38044 w 608697"/>
              <a:gd name="connsiteY39" fmla="*/ 569861 h 607851"/>
              <a:gd name="connsiteX40" fmla="*/ 608697 w 608697"/>
              <a:gd name="connsiteY40" fmla="*/ 569861 h 607851"/>
              <a:gd name="connsiteX41" fmla="*/ 608697 w 608697"/>
              <a:gd name="connsiteY41" fmla="*/ 607851 h 607851"/>
              <a:gd name="connsiteX42" fmla="*/ 0 w 608697"/>
              <a:gd name="connsiteY42" fmla="*/ 607851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697" h="607851">
                <a:moveTo>
                  <a:pt x="130475" y="247685"/>
                </a:moveTo>
                <a:lnTo>
                  <a:pt x="229831" y="247685"/>
                </a:lnTo>
                <a:lnTo>
                  <a:pt x="229831" y="541308"/>
                </a:lnTo>
                <a:lnTo>
                  <a:pt x="130475" y="541308"/>
                </a:lnTo>
                <a:close/>
                <a:moveTo>
                  <a:pt x="293693" y="155456"/>
                </a:moveTo>
                <a:lnTo>
                  <a:pt x="393120" y="155456"/>
                </a:lnTo>
                <a:lnTo>
                  <a:pt x="393120" y="541308"/>
                </a:lnTo>
                <a:lnTo>
                  <a:pt x="293693" y="541308"/>
                </a:lnTo>
                <a:close/>
                <a:moveTo>
                  <a:pt x="456981" y="63227"/>
                </a:moveTo>
                <a:lnTo>
                  <a:pt x="556408" y="63227"/>
                </a:lnTo>
                <a:lnTo>
                  <a:pt x="556408" y="541379"/>
                </a:lnTo>
                <a:lnTo>
                  <a:pt x="456981" y="541379"/>
                </a:lnTo>
                <a:close/>
                <a:moveTo>
                  <a:pt x="0" y="0"/>
                </a:moveTo>
                <a:lnTo>
                  <a:pt x="38044" y="0"/>
                </a:lnTo>
                <a:lnTo>
                  <a:pt x="38044" y="43429"/>
                </a:lnTo>
                <a:lnTo>
                  <a:pt x="65196" y="43429"/>
                </a:lnTo>
                <a:cubicBezTo>
                  <a:pt x="74222" y="43429"/>
                  <a:pt x="81533" y="50729"/>
                  <a:pt x="81533" y="59668"/>
                </a:cubicBezTo>
                <a:cubicBezTo>
                  <a:pt x="81533" y="68681"/>
                  <a:pt x="74222" y="75982"/>
                  <a:pt x="65196" y="75982"/>
                </a:cubicBezTo>
                <a:lnTo>
                  <a:pt x="38044" y="75982"/>
                </a:lnTo>
                <a:lnTo>
                  <a:pt x="38044" y="148685"/>
                </a:lnTo>
                <a:lnTo>
                  <a:pt x="65196" y="148685"/>
                </a:lnTo>
                <a:cubicBezTo>
                  <a:pt x="74222" y="148685"/>
                  <a:pt x="81533" y="155986"/>
                  <a:pt x="81533" y="164999"/>
                </a:cubicBezTo>
                <a:cubicBezTo>
                  <a:pt x="81533" y="174012"/>
                  <a:pt x="74222" y="181238"/>
                  <a:pt x="65196" y="181238"/>
                </a:cubicBezTo>
                <a:lnTo>
                  <a:pt x="38044" y="181238"/>
                </a:lnTo>
                <a:lnTo>
                  <a:pt x="38044" y="254016"/>
                </a:lnTo>
                <a:lnTo>
                  <a:pt x="65196" y="254016"/>
                </a:lnTo>
                <a:cubicBezTo>
                  <a:pt x="74222" y="254016"/>
                  <a:pt x="81533" y="261317"/>
                  <a:pt x="81533" y="270256"/>
                </a:cubicBezTo>
                <a:cubicBezTo>
                  <a:pt x="81533" y="279269"/>
                  <a:pt x="74222" y="286569"/>
                  <a:pt x="65196" y="286569"/>
                </a:cubicBezTo>
                <a:lnTo>
                  <a:pt x="38044" y="286569"/>
                </a:lnTo>
                <a:lnTo>
                  <a:pt x="38044" y="359273"/>
                </a:lnTo>
                <a:lnTo>
                  <a:pt x="65196" y="359273"/>
                </a:lnTo>
                <a:cubicBezTo>
                  <a:pt x="74222" y="359273"/>
                  <a:pt x="81533" y="366573"/>
                  <a:pt x="81533" y="375587"/>
                </a:cubicBezTo>
                <a:cubicBezTo>
                  <a:pt x="81533" y="384526"/>
                  <a:pt x="74222" y="391826"/>
                  <a:pt x="65196" y="391826"/>
                </a:cubicBezTo>
                <a:lnTo>
                  <a:pt x="38044" y="391826"/>
                </a:lnTo>
                <a:lnTo>
                  <a:pt x="38044" y="464604"/>
                </a:lnTo>
                <a:lnTo>
                  <a:pt x="65196" y="464604"/>
                </a:lnTo>
                <a:cubicBezTo>
                  <a:pt x="74222" y="464604"/>
                  <a:pt x="81533" y="471830"/>
                  <a:pt x="81533" y="480843"/>
                </a:cubicBezTo>
                <a:cubicBezTo>
                  <a:pt x="81533" y="489857"/>
                  <a:pt x="74222" y="497157"/>
                  <a:pt x="65196" y="497157"/>
                </a:cubicBezTo>
                <a:lnTo>
                  <a:pt x="38044" y="497157"/>
                </a:lnTo>
                <a:lnTo>
                  <a:pt x="38044" y="569861"/>
                </a:lnTo>
                <a:lnTo>
                  <a:pt x="608697" y="569861"/>
                </a:lnTo>
                <a:lnTo>
                  <a:pt x="608697" y="607851"/>
                </a:lnTo>
                <a:lnTo>
                  <a:pt x="0" y="607851"/>
                </a:lnTo>
                <a:close/>
              </a:path>
            </a:pathLst>
          </a:custGeom>
          <a:solidFill>
            <a:srgbClr val="347BF9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0" name="hierarchical-structure_126396"/>
          <p:cNvSpPr>
            <a:spLocks noChangeAspect="1"/>
          </p:cNvSpPr>
          <p:nvPr/>
        </p:nvSpPr>
        <p:spPr bwMode="auto">
          <a:xfrm>
            <a:off x="9583635" y="3669279"/>
            <a:ext cx="1273106" cy="1152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08039" h="550199">
                <a:moveTo>
                  <a:pt x="461128" y="431155"/>
                </a:moveTo>
                <a:lnTo>
                  <a:pt x="501529" y="431155"/>
                </a:lnTo>
                <a:lnTo>
                  <a:pt x="534583" y="431155"/>
                </a:lnTo>
                <a:lnTo>
                  <a:pt x="574984" y="431155"/>
                </a:lnTo>
                <a:cubicBezTo>
                  <a:pt x="593159" y="431155"/>
                  <a:pt x="608133" y="446024"/>
                  <a:pt x="608039" y="464280"/>
                </a:cubicBezTo>
                <a:lnTo>
                  <a:pt x="608039" y="517074"/>
                </a:lnTo>
                <a:cubicBezTo>
                  <a:pt x="608039" y="535236"/>
                  <a:pt x="593065" y="550199"/>
                  <a:pt x="574890" y="550199"/>
                </a:cubicBezTo>
                <a:lnTo>
                  <a:pt x="461128" y="550199"/>
                </a:lnTo>
                <a:cubicBezTo>
                  <a:pt x="442858" y="550199"/>
                  <a:pt x="427979" y="535236"/>
                  <a:pt x="427979" y="517074"/>
                </a:cubicBezTo>
                <a:lnTo>
                  <a:pt x="427979" y="464280"/>
                </a:lnTo>
                <a:cubicBezTo>
                  <a:pt x="427979" y="446024"/>
                  <a:pt x="442858" y="431155"/>
                  <a:pt x="461128" y="431155"/>
                </a:cubicBezTo>
                <a:close/>
                <a:moveTo>
                  <a:pt x="247103" y="431155"/>
                </a:moveTo>
                <a:lnTo>
                  <a:pt x="287504" y="431155"/>
                </a:lnTo>
                <a:lnTo>
                  <a:pt x="320558" y="431155"/>
                </a:lnTo>
                <a:lnTo>
                  <a:pt x="360959" y="431155"/>
                </a:lnTo>
                <a:cubicBezTo>
                  <a:pt x="379134" y="431155"/>
                  <a:pt x="394108" y="446024"/>
                  <a:pt x="394014" y="464280"/>
                </a:cubicBezTo>
                <a:lnTo>
                  <a:pt x="394014" y="517074"/>
                </a:lnTo>
                <a:cubicBezTo>
                  <a:pt x="394014" y="535236"/>
                  <a:pt x="379040" y="550199"/>
                  <a:pt x="360865" y="550199"/>
                </a:cubicBezTo>
                <a:lnTo>
                  <a:pt x="247103" y="550199"/>
                </a:lnTo>
                <a:cubicBezTo>
                  <a:pt x="228833" y="550199"/>
                  <a:pt x="213954" y="535236"/>
                  <a:pt x="213954" y="517074"/>
                </a:cubicBezTo>
                <a:lnTo>
                  <a:pt x="213954" y="464280"/>
                </a:lnTo>
                <a:cubicBezTo>
                  <a:pt x="213954" y="446024"/>
                  <a:pt x="228833" y="431155"/>
                  <a:pt x="247103" y="431155"/>
                </a:cubicBezTo>
                <a:close/>
                <a:moveTo>
                  <a:pt x="33162" y="431155"/>
                </a:moveTo>
                <a:lnTo>
                  <a:pt x="73578" y="431155"/>
                </a:lnTo>
                <a:lnTo>
                  <a:pt x="106646" y="431155"/>
                </a:lnTo>
                <a:lnTo>
                  <a:pt x="146968" y="431155"/>
                </a:lnTo>
                <a:cubicBezTo>
                  <a:pt x="165339" y="431155"/>
                  <a:pt x="180224" y="446024"/>
                  <a:pt x="180130" y="464280"/>
                </a:cubicBezTo>
                <a:lnTo>
                  <a:pt x="180130" y="517074"/>
                </a:lnTo>
                <a:cubicBezTo>
                  <a:pt x="180130" y="535236"/>
                  <a:pt x="165150" y="550199"/>
                  <a:pt x="146968" y="550199"/>
                </a:cubicBezTo>
                <a:lnTo>
                  <a:pt x="33162" y="550199"/>
                </a:lnTo>
                <a:cubicBezTo>
                  <a:pt x="14979" y="550199"/>
                  <a:pt x="0" y="535236"/>
                  <a:pt x="0" y="517074"/>
                </a:cubicBezTo>
                <a:lnTo>
                  <a:pt x="0" y="464280"/>
                </a:lnTo>
                <a:cubicBezTo>
                  <a:pt x="0" y="446024"/>
                  <a:pt x="14979" y="431155"/>
                  <a:pt x="33162" y="431155"/>
                </a:cubicBezTo>
                <a:close/>
                <a:moveTo>
                  <a:pt x="163140" y="99327"/>
                </a:moveTo>
                <a:cubicBezTo>
                  <a:pt x="163046" y="101208"/>
                  <a:pt x="162857" y="102713"/>
                  <a:pt x="162857" y="104218"/>
                </a:cubicBezTo>
                <a:lnTo>
                  <a:pt x="162857" y="157362"/>
                </a:lnTo>
                <a:lnTo>
                  <a:pt x="162857" y="217184"/>
                </a:lnTo>
                <a:cubicBezTo>
                  <a:pt x="162857" y="234021"/>
                  <a:pt x="173220" y="244273"/>
                  <a:pt x="190176" y="244273"/>
                </a:cubicBezTo>
                <a:lnTo>
                  <a:pt x="249053" y="244273"/>
                </a:lnTo>
                <a:cubicBezTo>
                  <a:pt x="305480" y="244273"/>
                  <a:pt x="361813" y="244273"/>
                  <a:pt x="418146" y="244367"/>
                </a:cubicBezTo>
                <a:cubicBezTo>
                  <a:pt x="434443" y="244367"/>
                  <a:pt x="444994" y="233833"/>
                  <a:pt x="444994" y="217466"/>
                </a:cubicBezTo>
                <a:lnTo>
                  <a:pt x="444994" y="140525"/>
                </a:lnTo>
                <a:lnTo>
                  <a:pt x="444994" y="104971"/>
                </a:lnTo>
                <a:lnTo>
                  <a:pt x="444994" y="99327"/>
                </a:lnTo>
                <a:lnTo>
                  <a:pt x="248958" y="99327"/>
                </a:lnTo>
                <a:close/>
                <a:moveTo>
                  <a:pt x="415226" y="33955"/>
                </a:moveTo>
                <a:cubicBezTo>
                  <a:pt x="406465" y="33955"/>
                  <a:pt x="399306" y="41104"/>
                  <a:pt x="399306" y="49852"/>
                </a:cubicBezTo>
                <a:cubicBezTo>
                  <a:pt x="399306" y="58693"/>
                  <a:pt x="406465" y="65842"/>
                  <a:pt x="415226" y="65842"/>
                </a:cubicBezTo>
                <a:cubicBezTo>
                  <a:pt x="423987" y="65842"/>
                  <a:pt x="431146" y="58693"/>
                  <a:pt x="431146" y="49852"/>
                </a:cubicBezTo>
                <a:cubicBezTo>
                  <a:pt x="431146" y="41104"/>
                  <a:pt x="423987" y="33955"/>
                  <a:pt x="415226" y="33955"/>
                </a:cubicBezTo>
                <a:close/>
                <a:moveTo>
                  <a:pt x="360306" y="33955"/>
                </a:moveTo>
                <a:cubicBezTo>
                  <a:pt x="351545" y="33955"/>
                  <a:pt x="344386" y="41104"/>
                  <a:pt x="344386" y="49852"/>
                </a:cubicBezTo>
                <a:cubicBezTo>
                  <a:pt x="344386" y="58693"/>
                  <a:pt x="351545" y="65842"/>
                  <a:pt x="360306" y="65842"/>
                </a:cubicBezTo>
                <a:cubicBezTo>
                  <a:pt x="369161" y="65842"/>
                  <a:pt x="376320" y="58693"/>
                  <a:pt x="376320" y="49852"/>
                </a:cubicBezTo>
                <a:cubicBezTo>
                  <a:pt x="376320" y="41104"/>
                  <a:pt x="369161" y="33955"/>
                  <a:pt x="360306" y="33955"/>
                </a:cubicBezTo>
                <a:close/>
                <a:moveTo>
                  <a:pt x="305480" y="33955"/>
                </a:moveTo>
                <a:cubicBezTo>
                  <a:pt x="296625" y="33955"/>
                  <a:pt x="289466" y="41104"/>
                  <a:pt x="289466" y="49852"/>
                </a:cubicBezTo>
                <a:cubicBezTo>
                  <a:pt x="289466" y="58693"/>
                  <a:pt x="296625" y="65842"/>
                  <a:pt x="305480" y="65842"/>
                </a:cubicBezTo>
                <a:cubicBezTo>
                  <a:pt x="314241" y="65842"/>
                  <a:pt x="321400" y="58693"/>
                  <a:pt x="321400" y="49852"/>
                </a:cubicBezTo>
                <a:cubicBezTo>
                  <a:pt x="321400" y="41104"/>
                  <a:pt x="314241" y="33955"/>
                  <a:pt x="305480" y="33955"/>
                </a:cubicBezTo>
                <a:close/>
                <a:moveTo>
                  <a:pt x="189611" y="0"/>
                </a:moveTo>
                <a:lnTo>
                  <a:pt x="248958" y="0"/>
                </a:lnTo>
                <a:lnTo>
                  <a:pt x="417770" y="0"/>
                </a:lnTo>
                <a:cubicBezTo>
                  <a:pt x="452813" y="0"/>
                  <a:pt x="477871" y="25396"/>
                  <a:pt x="477871" y="60386"/>
                </a:cubicBezTo>
                <a:lnTo>
                  <a:pt x="477871" y="157456"/>
                </a:lnTo>
                <a:lnTo>
                  <a:pt x="477871" y="217560"/>
                </a:lnTo>
                <a:cubicBezTo>
                  <a:pt x="477871" y="242016"/>
                  <a:pt x="466755" y="260169"/>
                  <a:pt x="444712" y="271457"/>
                </a:cubicBezTo>
                <a:cubicBezTo>
                  <a:pt x="436045" y="275877"/>
                  <a:pt x="426625" y="277288"/>
                  <a:pt x="417016" y="277288"/>
                </a:cubicBezTo>
                <a:lnTo>
                  <a:pt x="320552" y="277288"/>
                </a:lnTo>
                <a:lnTo>
                  <a:pt x="320552" y="340685"/>
                </a:lnTo>
                <a:lnTo>
                  <a:pt x="518095" y="340685"/>
                </a:lnTo>
                <a:cubicBezTo>
                  <a:pt x="527233" y="340685"/>
                  <a:pt x="534675" y="348021"/>
                  <a:pt x="534675" y="357145"/>
                </a:cubicBezTo>
                <a:lnTo>
                  <a:pt x="534675" y="402294"/>
                </a:lnTo>
                <a:lnTo>
                  <a:pt x="501610" y="402294"/>
                </a:lnTo>
                <a:lnTo>
                  <a:pt x="501610" y="373606"/>
                </a:lnTo>
                <a:lnTo>
                  <a:pt x="320647" y="373606"/>
                </a:lnTo>
                <a:lnTo>
                  <a:pt x="320647" y="402294"/>
                </a:lnTo>
                <a:lnTo>
                  <a:pt x="287582" y="402294"/>
                </a:lnTo>
                <a:lnTo>
                  <a:pt x="287582" y="373606"/>
                </a:lnTo>
                <a:lnTo>
                  <a:pt x="106618" y="373606"/>
                </a:lnTo>
                <a:lnTo>
                  <a:pt x="106524" y="373606"/>
                </a:lnTo>
                <a:lnTo>
                  <a:pt x="106524" y="402294"/>
                </a:lnTo>
                <a:lnTo>
                  <a:pt x="73459" y="402294"/>
                </a:lnTo>
                <a:lnTo>
                  <a:pt x="73459" y="357145"/>
                </a:lnTo>
                <a:cubicBezTo>
                  <a:pt x="73459" y="348115"/>
                  <a:pt x="80901" y="340685"/>
                  <a:pt x="90039" y="340685"/>
                </a:cubicBezTo>
                <a:lnTo>
                  <a:pt x="287393" y="340685"/>
                </a:lnTo>
                <a:lnTo>
                  <a:pt x="287393" y="277288"/>
                </a:lnTo>
                <a:lnTo>
                  <a:pt x="248770" y="277288"/>
                </a:lnTo>
                <a:cubicBezTo>
                  <a:pt x="228328" y="277382"/>
                  <a:pt x="207980" y="277382"/>
                  <a:pt x="187633" y="277288"/>
                </a:cubicBezTo>
                <a:cubicBezTo>
                  <a:pt x="161727" y="277100"/>
                  <a:pt x="139778" y="260734"/>
                  <a:pt x="132524" y="236090"/>
                </a:cubicBezTo>
                <a:cubicBezTo>
                  <a:pt x="130828" y="230352"/>
                  <a:pt x="129981" y="224239"/>
                  <a:pt x="129981" y="218219"/>
                </a:cubicBezTo>
                <a:lnTo>
                  <a:pt x="129981" y="157456"/>
                </a:lnTo>
                <a:lnTo>
                  <a:pt x="129981" y="58881"/>
                </a:lnTo>
                <a:cubicBezTo>
                  <a:pt x="130075" y="25208"/>
                  <a:pt x="155698" y="0"/>
                  <a:pt x="189611" y="0"/>
                </a:cubicBezTo>
                <a:close/>
              </a:path>
            </a:pathLst>
          </a:custGeom>
          <a:solidFill>
            <a:srgbClr val="347BF9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A4648D-F5E4-4364-AF9A-EDB56C527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0A4648D-F5E4-4364-AF9A-EDB56C527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4A69F5-E0F4-4C52-8B42-FE2FC23FA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1F4A69F5-E0F4-4C52-8B42-FE2FC23FA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96E709-ACCB-4517-981B-E687FAF13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6496E709-ACCB-4517-981B-E687FAF13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A41F18-30E9-4083-81C2-952C4138A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B6A41F18-30E9-4083-81C2-952C4138A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09E046-2B17-416E-B506-B26DBCA94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A209E046-2B17-416E-B506-B26DBCA94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ECD3FD-E68E-4741-AC1E-077F9A378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A8ECD3FD-E68E-4741-AC1E-077F9A378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902DED-C260-44B2-A74F-AAFDEC18A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EE902DED-C260-44B2-A74F-AAFDEC18A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25F154-A378-4739-B46D-27CDB41F21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9125F154-A378-4739-B46D-27CDB41F21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542" y="2188619"/>
            <a:ext cx="8563265" cy="42641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指标检索</a:t>
            </a:r>
            <a:endParaRPr lang="zh-CN" altLang="en-US" b="1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3356547" y="696933"/>
          <a:ext cx="5478908" cy="1263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直接箭头连接符 6"/>
          <p:cNvCxnSpPr/>
          <p:nvPr/>
        </p:nvCxnSpPr>
        <p:spPr>
          <a:xfrm>
            <a:off x="7249299" y="1960567"/>
            <a:ext cx="510744" cy="609638"/>
          </a:xfrm>
          <a:prstGeom prst="straightConnector1">
            <a:avLst/>
          </a:prstGeom>
          <a:ln w="76200">
            <a:solidFill>
              <a:srgbClr val="EB5A32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2892494" y="1960567"/>
            <a:ext cx="2050209" cy="22558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198" y="1690688"/>
            <a:ext cx="10800000" cy="49523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转置表格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4558" y="1711452"/>
            <a:ext cx="6355631" cy="4092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76" y="1711452"/>
            <a:ext cx="8025218" cy="240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64558" y="2113005"/>
            <a:ext cx="683474" cy="605481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943" y="1690688"/>
            <a:ext cx="7767375" cy="47338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筛选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478958" y="2022686"/>
            <a:ext cx="535193" cy="485735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645" y="2745431"/>
            <a:ext cx="4580017" cy="32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94" y="583579"/>
            <a:ext cx="7928210" cy="4733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758" y="1690688"/>
            <a:ext cx="8041183" cy="48259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高量显示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95" y="1234305"/>
            <a:ext cx="4618120" cy="420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条件样式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2864" y="1171510"/>
            <a:ext cx="7532233" cy="48443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88" y="1792020"/>
            <a:ext cx="3642676" cy="40084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28403" y="1390670"/>
            <a:ext cx="535193" cy="485735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9455" y="510273"/>
            <a:ext cx="5639289" cy="61574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设置格式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360023" y="856979"/>
            <a:ext cx="535193" cy="485735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65" y="1690688"/>
            <a:ext cx="4503810" cy="404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合并计算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0671" y="1120741"/>
            <a:ext cx="8700494" cy="50557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7" y="1936990"/>
            <a:ext cx="5372566" cy="399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5839833" y="1350964"/>
            <a:ext cx="535193" cy="485735"/>
          </a:xfrm>
          <a:prstGeom prst="rect">
            <a:avLst/>
          </a:prstGeom>
          <a:noFill/>
          <a:ln w="76200">
            <a:solidFill>
              <a:srgbClr val="EB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/>
          <a:srcRect t="13257" b="18071"/>
          <a:stretch>
            <a:fillRect/>
          </a:stretch>
        </p:blipFill>
        <p:spPr>
          <a:xfrm>
            <a:off x="4549173" y="298034"/>
            <a:ext cx="1211391" cy="935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增长率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613"/>
          <a:stretch>
            <a:fillRect/>
          </a:stretch>
        </p:blipFill>
        <p:spPr>
          <a:xfrm>
            <a:off x="1153551" y="1352770"/>
            <a:ext cx="10817788" cy="520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333" y="1932671"/>
            <a:ext cx="4533333" cy="347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09" y="1961242"/>
            <a:ext cx="4542857" cy="34476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857" y="1932671"/>
            <a:ext cx="4533333" cy="3457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860" y="1755034"/>
            <a:ext cx="8723809" cy="492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数据平台特点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1071563" y="777922"/>
          <a:ext cx="10282237" cy="5399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rugby-two-color-badge_27180"/>
          <p:cNvSpPr>
            <a:spLocks noChangeAspect="1"/>
          </p:cNvSpPr>
          <p:nvPr/>
        </p:nvSpPr>
        <p:spPr bwMode="auto">
          <a:xfrm>
            <a:off x="1864883" y="3429000"/>
            <a:ext cx="824718" cy="1080000"/>
          </a:xfrm>
          <a:custGeom>
            <a:avLst/>
            <a:gdLst>
              <a:gd name="T0" fmla="*/ 520 w 3333"/>
              <a:gd name="T1" fmla="*/ 3859 h 4371"/>
              <a:gd name="T2" fmla="*/ 616 w 3333"/>
              <a:gd name="T3" fmla="*/ 3886 h 4371"/>
              <a:gd name="T4" fmla="*/ 858 w 3333"/>
              <a:gd name="T5" fmla="*/ 3936 h 4371"/>
              <a:gd name="T6" fmla="*/ 1561 w 3333"/>
              <a:gd name="T7" fmla="*/ 4316 h 4371"/>
              <a:gd name="T8" fmla="*/ 1770 w 3333"/>
              <a:gd name="T9" fmla="*/ 4316 h 4371"/>
              <a:gd name="T10" fmla="*/ 2476 w 3333"/>
              <a:gd name="T11" fmla="*/ 3936 h 4371"/>
              <a:gd name="T12" fmla="*/ 2717 w 3333"/>
              <a:gd name="T13" fmla="*/ 3886 h 4371"/>
              <a:gd name="T14" fmla="*/ 2814 w 3333"/>
              <a:gd name="T15" fmla="*/ 3859 h 4371"/>
              <a:gd name="T16" fmla="*/ 3333 w 3333"/>
              <a:gd name="T17" fmla="*/ 3304 h 4371"/>
              <a:gd name="T18" fmla="*/ 3333 w 3333"/>
              <a:gd name="T19" fmla="*/ 472 h 4371"/>
              <a:gd name="T20" fmla="*/ 3212 w 3333"/>
              <a:gd name="T21" fmla="*/ 409 h 4371"/>
              <a:gd name="T22" fmla="*/ 1826 w 3333"/>
              <a:gd name="T23" fmla="*/ 179 h 4371"/>
              <a:gd name="T24" fmla="*/ 1739 w 3333"/>
              <a:gd name="T25" fmla="*/ 65 h 4371"/>
              <a:gd name="T26" fmla="*/ 1595 w 3333"/>
              <a:gd name="T27" fmla="*/ 65 h 4371"/>
              <a:gd name="T28" fmla="*/ 1507 w 3333"/>
              <a:gd name="T29" fmla="*/ 179 h 4371"/>
              <a:gd name="T30" fmla="*/ 121 w 3333"/>
              <a:gd name="T31" fmla="*/ 409 h 4371"/>
              <a:gd name="T32" fmla="*/ 0 w 3333"/>
              <a:gd name="T33" fmla="*/ 472 h 4371"/>
              <a:gd name="T34" fmla="*/ 0 w 3333"/>
              <a:gd name="T35" fmla="*/ 3304 h 4371"/>
              <a:gd name="T36" fmla="*/ 520 w 3333"/>
              <a:gd name="T37" fmla="*/ 3859 h 4371"/>
              <a:gd name="T38" fmla="*/ 285 w 3333"/>
              <a:gd name="T39" fmla="*/ 2009 h 4371"/>
              <a:gd name="T40" fmla="*/ 432 w 3333"/>
              <a:gd name="T41" fmla="*/ 1862 h 4371"/>
              <a:gd name="T42" fmla="*/ 2902 w 3333"/>
              <a:gd name="T43" fmla="*/ 1862 h 4371"/>
              <a:gd name="T44" fmla="*/ 3049 w 3333"/>
              <a:gd name="T45" fmla="*/ 2009 h 4371"/>
              <a:gd name="T46" fmla="*/ 3049 w 3333"/>
              <a:gd name="T47" fmla="*/ 3178 h 4371"/>
              <a:gd name="T48" fmla="*/ 2618 w 3333"/>
              <a:gd name="T49" fmla="*/ 3648 h 4371"/>
              <a:gd name="T50" fmla="*/ 2538 w 3333"/>
              <a:gd name="T51" fmla="*/ 3670 h 4371"/>
              <a:gd name="T52" fmla="*/ 2313 w 3333"/>
              <a:gd name="T53" fmla="*/ 3718 h 4371"/>
              <a:gd name="T54" fmla="*/ 1770 w 3333"/>
              <a:gd name="T55" fmla="*/ 3944 h 4371"/>
              <a:gd name="T56" fmla="*/ 1561 w 3333"/>
              <a:gd name="T57" fmla="*/ 3944 h 4371"/>
              <a:gd name="T58" fmla="*/ 1020 w 3333"/>
              <a:gd name="T59" fmla="*/ 3718 h 4371"/>
              <a:gd name="T60" fmla="*/ 796 w 3333"/>
              <a:gd name="T61" fmla="*/ 3670 h 4371"/>
              <a:gd name="T62" fmla="*/ 716 w 3333"/>
              <a:gd name="T63" fmla="*/ 3648 h 4371"/>
              <a:gd name="T64" fmla="*/ 285 w 3333"/>
              <a:gd name="T65" fmla="*/ 3178 h 4371"/>
              <a:gd name="T66" fmla="*/ 285 w 3333"/>
              <a:gd name="T67" fmla="*/ 2009 h 4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33" h="4371">
                <a:moveTo>
                  <a:pt x="520" y="3859"/>
                </a:moveTo>
                <a:cubicBezTo>
                  <a:pt x="520" y="3859"/>
                  <a:pt x="563" y="3871"/>
                  <a:pt x="616" y="3886"/>
                </a:cubicBezTo>
                <a:cubicBezTo>
                  <a:pt x="669" y="3901"/>
                  <a:pt x="778" y="3920"/>
                  <a:pt x="858" y="3936"/>
                </a:cubicBezTo>
                <a:cubicBezTo>
                  <a:pt x="1072" y="3978"/>
                  <a:pt x="1292" y="4065"/>
                  <a:pt x="1561" y="4316"/>
                </a:cubicBezTo>
                <a:cubicBezTo>
                  <a:pt x="1620" y="4371"/>
                  <a:pt x="1710" y="4371"/>
                  <a:pt x="1770" y="4316"/>
                </a:cubicBezTo>
                <a:cubicBezTo>
                  <a:pt x="2041" y="4065"/>
                  <a:pt x="2262" y="3978"/>
                  <a:pt x="2476" y="3936"/>
                </a:cubicBezTo>
                <a:cubicBezTo>
                  <a:pt x="2556" y="3920"/>
                  <a:pt x="2664" y="3901"/>
                  <a:pt x="2717" y="3886"/>
                </a:cubicBezTo>
                <a:lnTo>
                  <a:pt x="2814" y="3859"/>
                </a:lnTo>
                <a:cubicBezTo>
                  <a:pt x="3060" y="3768"/>
                  <a:pt x="3327" y="3651"/>
                  <a:pt x="3333" y="3304"/>
                </a:cubicBezTo>
                <a:lnTo>
                  <a:pt x="3333" y="472"/>
                </a:lnTo>
                <a:cubicBezTo>
                  <a:pt x="3333" y="391"/>
                  <a:pt x="3282" y="367"/>
                  <a:pt x="3212" y="409"/>
                </a:cubicBezTo>
                <a:cubicBezTo>
                  <a:pt x="2767" y="673"/>
                  <a:pt x="2184" y="589"/>
                  <a:pt x="1826" y="179"/>
                </a:cubicBezTo>
                <a:cubicBezTo>
                  <a:pt x="1794" y="143"/>
                  <a:pt x="1765" y="105"/>
                  <a:pt x="1739" y="65"/>
                </a:cubicBezTo>
                <a:cubicBezTo>
                  <a:pt x="1695" y="0"/>
                  <a:pt x="1639" y="0"/>
                  <a:pt x="1595" y="65"/>
                </a:cubicBezTo>
                <a:cubicBezTo>
                  <a:pt x="1568" y="105"/>
                  <a:pt x="1539" y="143"/>
                  <a:pt x="1507" y="179"/>
                </a:cubicBezTo>
                <a:cubicBezTo>
                  <a:pt x="1150" y="589"/>
                  <a:pt x="566" y="673"/>
                  <a:pt x="121" y="409"/>
                </a:cubicBezTo>
                <a:cubicBezTo>
                  <a:pt x="51" y="367"/>
                  <a:pt x="0" y="391"/>
                  <a:pt x="0" y="472"/>
                </a:cubicBezTo>
                <a:lnTo>
                  <a:pt x="0" y="3304"/>
                </a:lnTo>
                <a:cubicBezTo>
                  <a:pt x="7" y="3650"/>
                  <a:pt x="274" y="3768"/>
                  <a:pt x="520" y="3859"/>
                </a:cubicBezTo>
                <a:close/>
                <a:moveTo>
                  <a:pt x="285" y="2009"/>
                </a:moveTo>
                <a:cubicBezTo>
                  <a:pt x="285" y="1928"/>
                  <a:pt x="351" y="1862"/>
                  <a:pt x="432" y="1862"/>
                </a:cubicBezTo>
                <a:lnTo>
                  <a:pt x="2902" y="1862"/>
                </a:lnTo>
                <a:cubicBezTo>
                  <a:pt x="2983" y="1862"/>
                  <a:pt x="3049" y="1928"/>
                  <a:pt x="3049" y="2009"/>
                </a:cubicBezTo>
                <a:lnTo>
                  <a:pt x="3049" y="3178"/>
                </a:lnTo>
                <a:cubicBezTo>
                  <a:pt x="3043" y="3471"/>
                  <a:pt x="2822" y="3570"/>
                  <a:pt x="2618" y="3648"/>
                </a:cubicBezTo>
                <a:lnTo>
                  <a:pt x="2538" y="3670"/>
                </a:lnTo>
                <a:cubicBezTo>
                  <a:pt x="2494" y="3683"/>
                  <a:pt x="2392" y="3700"/>
                  <a:pt x="2313" y="3718"/>
                </a:cubicBezTo>
                <a:cubicBezTo>
                  <a:pt x="2148" y="3754"/>
                  <a:pt x="1977" y="3754"/>
                  <a:pt x="1770" y="3944"/>
                </a:cubicBezTo>
                <a:cubicBezTo>
                  <a:pt x="1710" y="3999"/>
                  <a:pt x="1621" y="3999"/>
                  <a:pt x="1561" y="3944"/>
                </a:cubicBezTo>
                <a:cubicBezTo>
                  <a:pt x="1356" y="3754"/>
                  <a:pt x="1186" y="3754"/>
                  <a:pt x="1020" y="3718"/>
                </a:cubicBezTo>
                <a:cubicBezTo>
                  <a:pt x="941" y="3700"/>
                  <a:pt x="840" y="3683"/>
                  <a:pt x="796" y="3670"/>
                </a:cubicBezTo>
                <a:cubicBezTo>
                  <a:pt x="752" y="3658"/>
                  <a:pt x="716" y="3648"/>
                  <a:pt x="716" y="3648"/>
                </a:cubicBezTo>
                <a:cubicBezTo>
                  <a:pt x="512" y="3570"/>
                  <a:pt x="290" y="3471"/>
                  <a:pt x="285" y="3178"/>
                </a:cubicBezTo>
                <a:lnTo>
                  <a:pt x="285" y="200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tack-of-storage-devices-with-refresh-button_31480"/>
          <p:cNvSpPr>
            <a:spLocks noChangeAspect="1"/>
          </p:cNvSpPr>
          <p:nvPr/>
        </p:nvSpPr>
        <p:spPr bwMode="auto">
          <a:xfrm>
            <a:off x="4432195" y="3477442"/>
            <a:ext cx="1100303" cy="1080000"/>
          </a:xfrm>
          <a:custGeom>
            <a:avLst/>
            <a:gdLst>
              <a:gd name="connsiteX0" fmla="*/ 66191 w 600370"/>
              <a:gd name="connsiteY0" fmla="*/ 449008 h 589292"/>
              <a:gd name="connsiteX1" fmla="*/ 81363 w 600370"/>
              <a:gd name="connsiteY1" fmla="*/ 464145 h 589292"/>
              <a:gd name="connsiteX2" fmla="*/ 66191 w 600370"/>
              <a:gd name="connsiteY2" fmla="*/ 479282 h 589292"/>
              <a:gd name="connsiteX3" fmla="*/ 51019 w 600370"/>
              <a:gd name="connsiteY3" fmla="*/ 464145 h 589292"/>
              <a:gd name="connsiteX4" fmla="*/ 66191 w 600370"/>
              <a:gd name="connsiteY4" fmla="*/ 449008 h 589292"/>
              <a:gd name="connsiteX5" fmla="*/ 66332 w 600370"/>
              <a:gd name="connsiteY5" fmla="*/ 314722 h 589292"/>
              <a:gd name="connsiteX6" fmla="*/ 81363 w 600370"/>
              <a:gd name="connsiteY6" fmla="*/ 329859 h 589292"/>
              <a:gd name="connsiteX7" fmla="*/ 66332 w 600370"/>
              <a:gd name="connsiteY7" fmla="*/ 344996 h 589292"/>
              <a:gd name="connsiteX8" fmla="*/ 51301 w 600370"/>
              <a:gd name="connsiteY8" fmla="*/ 329859 h 589292"/>
              <a:gd name="connsiteX9" fmla="*/ 66332 w 600370"/>
              <a:gd name="connsiteY9" fmla="*/ 314722 h 589292"/>
              <a:gd name="connsiteX10" fmla="*/ 534323 w 600370"/>
              <a:gd name="connsiteY10" fmla="*/ 308724 h 589292"/>
              <a:gd name="connsiteX11" fmla="*/ 600370 w 600370"/>
              <a:gd name="connsiteY11" fmla="*/ 426527 h 589292"/>
              <a:gd name="connsiteX12" fmla="*/ 478184 w 600370"/>
              <a:gd name="connsiteY12" fmla="*/ 563813 h 589292"/>
              <a:gd name="connsiteX13" fmla="*/ 478184 w 600370"/>
              <a:gd name="connsiteY13" fmla="*/ 589292 h 589292"/>
              <a:gd name="connsiteX14" fmla="*/ 412737 w 600370"/>
              <a:gd name="connsiteY14" fmla="*/ 548526 h 589292"/>
              <a:gd name="connsiteX15" fmla="*/ 478184 w 600370"/>
              <a:gd name="connsiteY15" fmla="*/ 507759 h 589292"/>
              <a:gd name="connsiteX16" fmla="*/ 478184 w 600370"/>
              <a:gd name="connsiteY16" fmla="*/ 530840 h 589292"/>
              <a:gd name="connsiteX17" fmla="*/ 567647 w 600370"/>
              <a:gd name="connsiteY17" fmla="*/ 426527 h 589292"/>
              <a:gd name="connsiteX18" fmla="*/ 502501 w 600370"/>
              <a:gd name="connsiteY18" fmla="*/ 328807 h 589292"/>
              <a:gd name="connsiteX19" fmla="*/ 445459 w 600370"/>
              <a:gd name="connsiteY19" fmla="*/ 263491 h 589292"/>
              <a:gd name="connsiteX20" fmla="*/ 510611 w 600370"/>
              <a:gd name="connsiteY20" fmla="*/ 304257 h 589292"/>
              <a:gd name="connsiteX21" fmla="*/ 445459 w 600370"/>
              <a:gd name="connsiteY21" fmla="*/ 345024 h 589292"/>
              <a:gd name="connsiteX22" fmla="*/ 445459 w 600370"/>
              <a:gd name="connsiteY22" fmla="*/ 321943 h 589292"/>
              <a:gd name="connsiteX23" fmla="*/ 355686 w 600370"/>
              <a:gd name="connsiteY23" fmla="*/ 426556 h 589292"/>
              <a:gd name="connsiteX24" fmla="*/ 421139 w 600370"/>
              <a:gd name="connsiteY24" fmla="*/ 523976 h 589292"/>
              <a:gd name="connsiteX25" fmla="*/ 389313 w 600370"/>
              <a:gd name="connsiteY25" fmla="*/ 544059 h 589292"/>
              <a:gd name="connsiteX26" fmla="*/ 323260 w 600370"/>
              <a:gd name="connsiteY26" fmla="*/ 426556 h 589292"/>
              <a:gd name="connsiteX27" fmla="*/ 445459 w 600370"/>
              <a:gd name="connsiteY27" fmla="*/ 288970 h 589292"/>
              <a:gd name="connsiteX28" fmla="*/ 66332 w 600370"/>
              <a:gd name="connsiteY28" fmla="*/ 180436 h 589292"/>
              <a:gd name="connsiteX29" fmla="*/ 81363 w 600370"/>
              <a:gd name="connsiteY29" fmla="*/ 195431 h 589292"/>
              <a:gd name="connsiteX30" fmla="*/ 66332 w 600370"/>
              <a:gd name="connsiteY30" fmla="*/ 210426 h 589292"/>
              <a:gd name="connsiteX31" fmla="*/ 51301 w 600370"/>
              <a:gd name="connsiteY31" fmla="*/ 195431 h 589292"/>
              <a:gd name="connsiteX32" fmla="*/ 66332 w 600370"/>
              <a:gd name="connsiteY32" fmla="*/ 180436 h 589292"/>
              <a:gd name="connsiteX33" fmla="*/ 67835 w 600370"/>
              <a:gd name="connsiteY33" fmla="*/ 0 h 589292"/>
              <a:gd name="connsiteX34" fmla="*/ 394104 w 600370"/>
              <a:gd name="connsiteY34" fmla="*/ 0 h 589292"/>
              <a:gd name="connsiteX35" fmla="*/ 419617 w 600370"/>
              <a:gd name="connsiteY35" fmla="*/ 20983 h 589292"/>
              <a:gd name="connsiteX36" fmla="*/ 461639 w 600370"/>
              <a:gd name="connsiteY36" fmla="*/ 173263 h 589292"/>
              <a:gd name="connsiteX37" fmla="*/ 461639 w 600370"/>
              <a:gd name="connsiteY37" fmla="*/ 174462 h 589292"/>
              <a:gd name="connsiteX38" fmla="*/ 461639 w 600370"/>
              <a:gd name="connsiteY38" fmla="*/ 216429 h 589292"/>
              <a:gd name="connsiteX39" fmla="*/ 452935 w 600370"/>
              <a:gd name="connsiteY39" fmla="*/ 241609 h 589292"/>
              <a:gd name="connsiteX40" fmla="*/ 434925 w 600370"/>
              <a:gd name="connsiteY40" fmla="*/ 230518 h 589292"/>
              <a:gd name="connsiteX41" fmla="*/ 440929 w 600370"/>
              <a:gd name="connsiteY41" fmla="*/ 216429 h 589292"/>
              <a:gd name="connsiteX42" fmla="*/ 440929 w 600370"/>
              <a:gd name="connsiteY42" fmla="*/ 174462 h 589292"/>
              <a:gd name="connsiteX43" fmla="*/ 419918 w 600370"/>
              <a:gd name="connsiteY43" fmla="*/ 153479 h 589292"/>
              <a:gd name="connsiteX44" fmla="*/ 42022 w 600370"/>
              <a:gd name="connsiteY44" fmla="*/ 153479 h 589292"/>
              <a:gd name="connsiteX45" fmla="*/ 21011 w 600370"/>
              <a:gd name="connsiteY45" fmla="*/ 174462 h 589292"/>
              <a:gd name="connsiteX46" fmla="*/ 21011 w 600370"/>
              <a:gd name="connsiteY46" fmla="*/ 216429 h 589292"/>
              <a:gd name="connsiteX47" fmla="*/ 42022 w 600370"/>
              <a:gd name="connsiteY47" fmla="*/ 237412 h 589292"/>
              <a:gd name="connsiteX48" fmla="*/ 419918 w 600370"/>
              <a:gd name="connsiteY48" fmla="*/ 237412 h 589292"/>
              <a:gd name="connsiteX49" fmla="*/ 422919 w 600370"/>
              <a:gd name="connsiteY49" fmla="*/ 236813 h 589292"/>
              <a:gd name="connsiteX50" fmla="*/ 422919 w 600370"/>
              <a:gd name="connsiteY50" fmla="*/ 270386 h 589292"/>
              <a:gd name="connsiteX51" fmla="*/ 381197 w 600370"/>
              <a:gd name="connsiteY51" fmla="*/ 287772 h 589292"/>
              <a:gd name="connsiteX52" fmla="*/ 42022 w 600370"/>
              <a:gd name="connsiteY52" fmla="*/ 287772 h 589292"/>
              <a:gd name="connsiteX53" fmla="*/ 21011 w 600370"/>
              <a:gd name="connsiteY53" fmla="*/ 308756 h 589292"/>
              <a:gd name="connsiteX54" fmla="*/ 21011 w 600370"/>
              <a:gd name="connsiteY54" fmla="*/ 350722 h 589292"/>
              <a:gd name="connsiteX55" fmla="*/ 42022 w 600370"/>
              <a:gd name="connsiteY55" fmla="*/ 371706 h 589292"/>
              <a:gd name="connsiteX56" fmla="*/ 310360 w 600370"/>
              <a:gd name="connsiteY56" fmla="*/ 371706 h 589292"/>
              <a:gd name="connsiteX57" fmla="*/ 301056 w 600370"/>
              <a:gd name="connsiteY57" fmla="*/ 422366 h 589292"/>
              <a:gd name="connsiteX58" fmla="*/ 42022 w 600370"/>
              <a:gd name="connsiteY58" fmla="*/ 422366 h 589292"/>
              <a:gd name="connsiteX59" fmla="*/ 21011 w 600370"/>
              <a:gd name="connsiteY59" fmla="*/ 443349 h 589292"/>
              <a:gd name="connsiteX60" fmla="*/ 21011 w 600370"/>
              <a:gd name="connsiteY60" fmla="*/ 485016 h 589292"/>
              <a:gd name="connsiteX61" fmla="*/ 42022 w 600370"/>
              <a:gd name="connsiteY61" fmla="*/ 506000 h 589292"/>
              <a:gd name="connsiteX62" fmla="*/ 322067 w 600370"/>
              <a:gd name="connsiteY62" fmla="*/ 506000 h 589292"/>
              <a:gd name="connsiteX63" fmla="*/ 336774 w 600370"/>
              <a:gd name="connsiteY63" fmla="*/ 526983 h 589292"/>
              <a:gd name="connsiteX64" fmla="*/ 42022 w 600370"/>
              <a:gd name="connsiteY64" fmla="*/ 526983 h 589292"/>
              <a:gd name="connsiteX65" fmla="*/ 0 w 600370"/>
              <a:gd name="connsiteY65" fmla="*/ 485016 h 589292"/>
              <a:gd name="connsiteX66" fmla="*/ 0 w 600370"/>
              <a:gd name="connsiteY66" fmla="*/ 443049 h 589292"/>
              <a:gd name="connsiteX67" fmla="*/ 300 w 600370"/>
              <a:gd name="connsiteY67" fmla="*/ 441850 h 589292"/>
              <a:gd name="connsiteX68" fmla="*/ 11106 w 600370"/>
              <a:gd name="connsiteY68" fmla="*/ 378900 h 589292"/>
              <a:gd name="connsiteX69" fmla="*/ 0 w 600370"/>
              <a:gd name="connsiteY69" fmla="*/ 350722 h 589292"/>
              <a:gd name="connsiteX70" fmla="*/ 0 w 600370"/>
              <a:gd name="connsiteY70" fmla="*/ 308756 h 589292"/>
              <a:gd name="connsiteX71" fmla="*/ 300 w 600370"/>
              <a:gd name="connsiteY71" fmla="*/ 307557 h 589292"/>
              <a:gd name="connsiteX72" fmla="*/ 11106 w 600370"/>
              <a:gd name="connsiteY72" fmla="*/ 244606 h 589292"/>
              <a:gd name="connsiteX73" fmla="*/ 0 w 600370"/>
              <a:gd name="connsiteY73" fmla="*/ 216429 h 589292"/>
              <a:gd name="connsiteX74" fmla="*/ 0 w 600370"/>
              <a:gd name="connsiteY74" fmla="*/ 174462 h 589292"/>
              <a:gd name="connsiteX75" fmla="*/ 300 w 600370"/>
              <a:gd name="connsiteY75" fmla="*/ 173263 h 589292"/>
              <a:gd name="connsiteX76" fmla="*/ 42022 w 600370"/>
              <a:gd name="connsiteY76" fmla="*/ 20983 h 589292"/>
              <a:gd name="connsiteX77" fmla="*/ 67835 w 600370"/>
              <a:gd name="connsiteY77" fmla="*/ 0 h 58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0370" h="589292">
                <a:moveTo>
                  <a:pt x="66191" y="449008"/>
                </a:moveTo>
                <a:cubicBezTo>
                  <a:pt x="74570" y="449008"/>
                  <a:pt x="81363" y="455785"/>
                  <a:pt x="81363" y="464145"/>
                </a:cubicBezTo>
                <a:cubicBezTo>
                  <a:pt x="81363" y="472505"/>
                  <a:pt x="74570" y="479282"/>
                  <a:pt x="66191" y="479282"/>
                </a:cubicBezTo>
                <a:cubicBezTo>
                  <a:pt x="57812" y="479282"/>
                  <a:pt x="51019" y="472505"/>
                  <a:pt x="51019" y="464145"/>
                </a:cubicBezTo>
                <a:cubicBezTo>
                  <a:pt x="51019" y="455785"/>
                  <a:pt x="57812" y="449008"/>
                  <a:pt x="66191" y="449008"/>
                </a:cubicBezTo>
                <a:close/>
                <a:moveTo>
                  <a:pt x="66332" y="314722"/>
                </a:moveTo>
                <a:cubicBezTo>
                  <a:pt x="74633" y="314722"/>
                  <a:pt x="81363" y="321499"/>
                  <a:pt x="81363" y="329859"/>
                </a:cubicBezTo>
                <a:cubicBezTo>
                  <a:pt x="81363" y="338219"/>
                  <a:pt x="74633" y="344996"/>
                  <a:pt x="66332" y="344996"/>
                </a:cubicBezTo>
                <a:cubicBezTo>
                  <a:pt x="58031" y="344996"/>
                  <a:pt x="51301" y="338219"/>
                  <a:pt x="51301" y="329859"/>
                </a:cubicBezTo>
                <a:cubicBezTo>
                  <a:pt x="51301" y="321499"/>
                  <a:pt x="58031" y="314722"/>
                  <a:pt x="66332" y="314722"/>
                </a:cubicBezTo>
                <a:close/>
                <a:moveTo>
                  <a:pt x="534323" y="308724"/>
                </a:moveTo>
                <a:cubicBezTo>
                  <a:pt x="573952" y="333004"/>
                  <a:pt x="600370" y="376768"/>
                  <a:pt x="600370" y="426527"/>
                </a:cubicBezTo>
                <a:cubicBezTo>
                  <a:pt x="600370" y="497268"/>
                  <a:pt x="546932" y="555720"/>
                  <a:pt x="478184" y="563813"/>
                </a:cubicBezTo>
                <a:lnTo>
                  <a:pt x="478184" y="589292"/>
                </a:lnTo>
                <a:lnTo>
                  <a:pt x="412737" y="548526"/>
                </a:lnTo>
                <a:lnTo>
                  <a:pt x="478184" y="507759"/>
                </a:lnTo>
                <a:lnTo>
                  <a:pt x="478184" y="530840"/>
                </a:lnTo>
                <a:cubicBezTo>
                  <a:pt x="528920" y="523047"/>
                  <a:pt x="567647" y="479283"/>
                  <a:pt x="567647" y="426527"/>
                </a:cubicBezTo>
                <a:cubicBezTo>
                  <a:pt x="567647" y="382463"/>
                  <a:pt x="540628" y="344694"/>
                  <a:pt x="502501" y="328807"/>
                </a:cubicBezTo>
                <a:close/>
                <a:moveTo>
                  <a:pt x="445459" y="263491"/>
                </a:moveTo>
                <a:lnTo>
                  <a:pt x="510611" y="304257"/>
                </a:lnTo>
                <a:lnTo>
                  <a:pt x="445459" y="345024"/>
                </a:lnTo>
                <a:lnTo>
                  <a:pt x="445459" y="321943"/>
                </a:lnTo>
                <a:cubicBezTo>
                  <a:pt x="394717" y="329736"/>
                  <a:pt x="355686" y="373500"/>
                  <a:pt x="355686" y="426556"/>
                </a:cubicBezTo>
                <a:cubicBezTo>
                  <a:pt x="355686" y="470320"/>
                  <a:pt x="382708" y="508089"/>
                  <a:pt x="421139" y="523976"/>
                </a:cubicBezTo>
                <a:lnTo>
                  <a:pt x="389313" y="544059"/>
                </a:lnTo>
                <a:cubicBezTo>
                  <a:pt x="349681" y="519779"/>
                  <a:pt x="323260" y="476015"/>
                  <a:pt x="323260" y="426556"/>
                </a:cubicBezTo>
                <a:cubicBezTo>
                  <a:pt x="323260" y="355515"/>
                  <a:pt x="376703" y="297063"/>
                  <a:pt x="445459" y="288970"/>
                </a:cubicBezTo>
                <a:close/>
                <a:moveTo>
                  <a:pt x="66332" y="180436"/>
                </a:moveTo>
                <a:cubicBezTo>
                  <a:pt x="74633" y="180436"/>
                  <a:pt x="81363" y="187149"/>
                  <a:pt x="81363" y="195431"/>
                </a:cubicBezTo>
                <a:cubicBezTo>
                  <a:pt x="81363" y="203713"/>
                  <a:pt x="74633" y="210426"/>
                  <a:pt x="66332" y="210426"/>
                </a:cubicBezTo>
                <a:cubicBezTo>
                  <a:pt x="58031" y="210426"/>
                  <a:pt x="51301" y="203713"/>
                  <a:pt x="51301" y="195431"/>
                </a:cubicBezTo>
                <a:cubicBezTo>
                  <a:pt x="51301" y="187149"/>
                  <a:pt x="58031" y="180436"/>
                  <a:pt x="66332" y="180436"/>
                </a:cubicBezTo>
                <a:close/>
                <a:moveTo>
                  <a:pt x="67835" y="0"/>
                </a:moveTo>
                <a:lnTo>
                  <a:pt x="394104" y="0"/>
                </a:lnTo>
                <a:cubicBezTo>
                  <a:pt x="406710" y="0"/>
                  <a:pt x="418417" y="9592"/>
                  <a:pt x="419617" y="20983"/>
                </a:cubicBezTo>
                <a:lnTo>
                  <a:pt x="461639" y="173263"/>
                </a:lnTo>
                <a:cubicBezTo>
                  <a:pt x="461639" y="173563"/>
                  <a:pt x="461639" y="173862"/>
                  <a:pt x="461639" y="174462"/>
                </a:cubicBezTo>
                <a:lnTo>
                  <a:pt x="461639" y="216429"/>
                </a:lnTo>
                <a:cubicBezTo>
                  <a:pt x="461639" y="226021"/>
                  <a:pt x="458338" y="234714"/>
                  <a:pt x="452935" y="241609"/>
                </a:cubicBezTo>
                <a:lnTo>
                  <a:pt x="434925" y="230518"/>
                </a:lnTo>
                <a:cubicBezTo>
                  <a:pt x="438527" y="226920"/>
                  <a:pt x="440929" y="221824"/>
                  <a:pt x="440929" y="216429"/>
                </a:cubicBezTo>
                <a:lnTo>
                  <a:pt x="440929" y="174462"/>
                </a:lnTo>
                <a:cubicBezTo>
                  <a:pt x="440929" y="162771"/>
                  <a:pt x="431324" y="153479"/>
                  <a:pt x="419918" y="153479"/>
                </a:cubicBezTo>
                <a:lnTo>
                  <a:pt x="42022" y="153479"/>
                </a:lnTo>
                <a:cubicBezTo>
                  <a:pt x="30315" y="153479"/>
                  <a:pt x="21011" y="162771"/>
                  <a:pt x="21011" y="174462"/>
                </a:cubicBezTo>
                <a:lnTo>
                  <a:pt x="21011" y="216429"/>
                </a:lnTo>
                <a:cubicBezTo>
                  <a:pt x="21011" y="227820"/>
                  <a:pt x="30315" y="237412"/>
                  <a:pt x="42022" y="237412"/>
                </a:cubicBezTo>
                <a:lnTo>
                  <a:pt x="419918" y="237412"/>
                </a:lnTo>
                <a:cubicBezTo>
                  <a:pt x="420818" y="237412"/>
                  <a:pt x="422019" y="236813"/>
                  <a:pt x="422919" y="236813"/>
                </a:cubicBezTo>
                <a:lnTo>
                  <a:pt x="422919" y="270386"/>
                </a:lnTo>
                <a:cubicBezTo>
                  <a:pt x="407911" y="273983"/>
                  <a:pt x="394104" y="280278"/>
                  <a:pt x="381197" y="287772"/>
                </a:cubicBezTo>
                <a:lnTo>
                  <a:pt x="42022" y="287772"/>
                </a:lnTo>
                <a:cubicBezTo>
                  <a:pt x="30315" y="287772"/>
                  <a:pt x="21011" y="297365"/>
                  <a:pt x="21011" y="308756"/>
                </a:cubicBezTo>
                <a:lnTo>
                  <a:pt x="21011" y="350722"/>
                </a:lnTo>
                <a:cubicBezTo>
                  <a:pt x="21011" y="362413"/>
                  <a:pt x="30315" y="371706"/>
                  <a:pt x="42022" y="371706"/>
                </a:cubicBezTo>
                <a:lnTo>
                  <a:pt x="310360" y="371706"/>
                </a:lnTo>
                <a:cubicBezTo>
                  <a:pt x="304657" y="387593"/>
                  <a:pt x="301656" y="404680"/>
                  <a:pt x="301056" y="422366"/>
                </a:cubicBezTo>
                <a:lnTo>
                  <a:pt x="42022" y="422366"/>
                </a:lnTo>
                <a:cubicBezTo>
                  <a:pt x="30315" y="422366"/>
                  <a:pt x="21011" y="431658"/>
                  <a:pt x="21011" y="443349"/>
                </a:cubicBezTo>
                <a:lnTo>
                  <a:pt x="21011" y="485016"/>
                </a:lnTo>
                <a:cubicBezTo>
                  <a:pt x="21011" y="496707"/>
                  <a:pt x="30315" y="506000"/>
                  <a:pt x="42022" y="506000"/>
                </a:cubicBezTo>
                <a:lnTo>
                  <a:pt x="322067" y="506000"/>
                </a:lnTo>
                <a:cubicBezTo>
                  <a:pt x="326269" y="513494"/>
                  <a:pt x="331371" y="520388"/>
                  <a:pt x="336774" y="526983"/>
                </a:cubicBezTo>
                <a:lnTo>
                  <a:pt x="42022" y="526983"/>
                </a:lnTo>
                <a:cubicBezTo>
                  <a:pt x="18910" y="526983"/>
                  <a:pt x="0" y="508098"/>
                  <a:pt x="0" y="485016"/>
                </a:cubicBezTo>
                <a:lnTo>
                  <a:pt x="0" y="443049"/>
                </a:lnTo>
                <a:cubicBezTo>
                  <a:pt x="0" y="442750"/>
                  <a:pt x="300" y="442450"/>
                  <a:pt x="300" y="441850"/>
                </a:cubicBezTo>
                <a:lnTo>
                  <a:pt x="11106" y="378900"/>
                </a:lnTo>
                <a:cubicBezTo>
                  <a:pt x="4202" y="371406"/>
                  <a:pt x="0" y="361514"/>
                  <a:pt x="0" y="350722"/>
                </a:cubicBezTo>
                <a:lnTo>
                  <a:pt x="0" y="308756"/>
                </a:lnTo>
                <a:cubicBezTo>
                  <a:pt x="0" y="308456"/>
                  <a:pt x="300" y="307856"/>
                  <a:pt x="300" y="307557"/>
                </a:cubicBezTo>
                <a:lnTo>
                  <a:pt x="11106" y="244606"/>
                </a:lnTo>
                <a:cubicBezTo>
                  <a:pt x="4202" y="237112"/>
                  <a:pt x="0" y="227220"/>
                  <a:pt x="0" y="216429"/>
                </a:cubicBezTo>
                <a:lnTo>
                  <a:pt x="0" y="174462"/>
                </a:lnTo>
                <a:cubicBezTo>
                  <a:pt x="0" y="173862"/>
                  <a:pt x="300" y="173563"/>
                  <a:pt x="300" y="173263"/>
                </a:cubicBezTo>
                <a:lnTo>
                  <a:pt x="42022" y="20983"/>
                </a:lnTo>
                <a:cubicBezTo>
                  <a:pt x="43522" y="9592"/>
                  <a:pt x="54928" y="0"/>
                  <a:pt x="678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web-search_74903"/>
          <p:cNvSpPr>
            <a:spLocks noChangeAspect="1"/>
          </p:cNvSpPr>
          <p:nvPr/>
        </p:nvSpPr>
        <p:spPr bwMode="auto">
          <a:xfrm>
            <a:off x="6991224" y="3429000"/>
            <a:ext cx="1242766" cy="1080000"/>
          </a:xfrm>
          <a:custGeom>
            <a:avLst/>
            <a:gdLst>
              <a:gd name="connsiteX0" fmla="*/ 468425 w 609570"/>
              <a:gd name="connsiteY0" fmla="*/ 313388 h 529735"/>
              <a:gd name="connsiteX1" fmla="*/ 397381 w 609570"/>
              <a:gd name="connsiteY1" fmla="*/ 384321 h 529735"/>
              <a:gd name="connsiteX2" fmla="*/ 468425 w 609570"/>
              <a:gd name="connsiteY2" fmla="*/ 455255 h 529735"/>
              <a:gd name="connsiteX3" fmla="*/ 539470 w 609570"/>
              <a:gd name="connsiteY3" fmla="*/ 384321 h 529735"/>
              <a:gd name="connsiteX4" fmla="*/ 468425 w 609570"/>
              <a:gd name="connsiteY4" fmla="*/ 313388 h 529735"/>
              <a:gd name="connsiteX5" fmla="*/ 468425 w 609570"/>
              <a:gd name="connsiteY5" fmla="*/ 285014 h 529735"/>
              <a:gd name="connsiteX6" fmla="*/ 567887 w 609570"/>
              <a:gd name="connsiteY6" fmla="*/ 384321 h 529735"/>
              <a:gd name="connsiteX7" fmla="*/ 556639 w 609570"/>
              <a:gd name="connsiteY7" fmla="*/ 430310 h 529735"/>
              <a:gd name="connsiteX8" fmla="*/ 553915 w 609570"/>
              <a:gd name="connsiteY8" fmla="*/ 435394 h 529735"/>
              <a:gd name="connsiteX9" fmla="*/ 601515 w 609570"/>
              <a:gd name="connsiteY9" fmla="*/ 482683 h 529735"/>
              <a:gd name="connsiteX10" fmla="*/ 609567 w 609570"/>
              <a:gd name="connsiteY10" fmla="*/ 502071 h 529735"/>
              <a:gd name="connsiteX11" fmla="*/ 601633 w 609570"/>
              <a:gd name="connsiteY11" fmla="*/ 521578 h 529735"/>
              <a:gd name="connsiteX12" fmla="*/ 582096 w 609570"/>
              <a:gd name="connsiteY12" fmla="*/ 529735 h 529735"/>
              <a:gd name="connsiteX13" fmla="*/ 562677 w 609570"/>
              <a:gd name="connsiteY13" fmla="*/ 521696 h 529735"/>
              <a:gd name="connsiteX14" fmla="*/ 513657 w 609570"/>
              <a:gd name="connsiteY14" fmla="*/ 472988 h 529735"/>
              <a:gd name="connsiteX15" fmla="*/ 508684 w 609570"/>
              <a:gd name="connsiteY15" fmla="*/ 475116 h 529735"/>
              <a:gd name="connsiteX16" fmla="*/ 468425 w 609570"/>
              <a:gd name="connsiteY16" fmla="*/ 483747 h 529735"/>
              <a:gd name="connsiteX17" fmla="*/ 368845 w 609570"/>
              <a:gd name="connsiteY17" fmla="*/ 384321 h 529735"/>
              <a:gd name="connsiteX18" fmla="*/ 468425 w 609570"/>
              <a:gd name="connsiteY18" fmla="*/ 285014 h 529735"/>
              <a:gd name="connsiteX19" fmla="*/ 214632 w 609570"/>
              <a:gd name="connsiteY19" fmla="*/ 275770 h 529735"/>
              <a:gd name="connsiteX20" fmla="*/ 408821 w 609570"/>
              <a:gd name="connsiteY20" fmla="*/ 275770 h 529735"/>
              <a:gd name="connsiteX21" fmla="*/ 410479 w 609570"/>
              <a:gd name="connsiteY21" fmla="*/ 275888 h 529735"/>
              <a:gd name="connsiteX22" fmla="*/ 361576 w 609570"/>
              <a:gd name="connsiteY22" fmla="*/ 323119 h 529735"/>
              <a:gd name="connsiteX23" fmla="*/ 214632 w 609570"/>
              <a:gd name="connsiteY23" fmla="*/ 323119 h 529735"/>
              <a:gd name="connsiteX24" fmla="*/ 190950 w 609570"/>
              <a:gd name="connsiteY24" fmla="*/ 299445 h 529735"/>
              <a:gd name="connsiteX25" fmla="*/ 214632 w 609570"/>
              <a:gd name="connsiteY25" fmla="*/ 275770 h 529735"/>
              <a:gd name="connsiteX26" fmla="*/ 136157 w 609570"/>
              <a:gd name="connsiteY26" fmla="*/ 270689 h 529735"/>
              <a:gd name="connsiteX27" fmla="*/ 164913 w 609570"/>
              <a:gd name="connsiteY27" fmla="*/ 299445 h 529735"/>
              <a:gd name="connsiteX28" fmla="*/ 136157 w 609570"/>
              <a:gd name="connsiteY28" fmla="*/ 328201 h 529735"/>
              <a:gd name="connsiteX29" fmla="*/ 107401 w 609570"/>
              <a:gd name="connsiteY29" fmla="*/ 299445 h 529735"/>
              <a:gd name="connsiteX30" fmla="*/ 136157 w 609570"/>
              <a:gd name="connsiteY30" fmla="*/ 270689 h 529735"/>
              <a:gd name="connsiteX31" fmla="*/ 214631 w 609570"/>
              <a:gd name="connsiteY31" fmla="*/ 181212 h 529735"/>
              <a:gd name="connsiteX32" fmla="*/ 408814 w 609570"/>
              <a:gd name="connsiteY32" fmla="*/ 181212 h 529735"/>
              <a:gd name="connsiteX33" fmla="*/ 432495 w 609570"/>
              <a:gd name="connsiteY33" fmla="*/ 204851 h 529735"/>
              <a:gd name="connsiteX34" fmla="*/ 408814 w 609570"/>
              <a:gd name="connsiteY34" fmla="*/ 228491 h 529735"/>
              <a:gd name="connsiteX35" fmla="*/ 214631 w 609570"/>
              <a:gd name="connsiteY35" fmla="*/ 228491 h 529735"/>
              <a:gd name="connsiteX36" fmla="*/ 190950 w 609570"/>
              <a:gd name="connsiteY36" fmla="*/ 204851 h 529735"/>
              <a:gd name="connsiteX37" fmla="*/ 214631 w 609570"/>
              <a:gd name="connsiteY37" fmla="*/ 181212 h 529735"/>
              <a:gd name="connsiteX38" fmla="*/ 136157 w 609570"/>
              <a:gd name="connsiteY38" fmla="*/ 176131 h 529735"/>
              <a:gd name="connsiteX39" fmla="*/ 164913 w 609570"/>
              <a:gd name="connsiteY39" fmla="*/ 204851 h 529735"/>
              <a:gd name="connsiteX40" fmla="*/ 136157 w 609570"/>
              <a:gd name="connsiteY40" fmla="*/ 233571 h 529735"/>
              <a:gd name="connsiteX41" fmla="*/ 107401 w 609570"/>
              <a:gd name="connsiteY41" fmla="*/ 204851 h 529735"/>
              <a:gd name="connsiteX42" fmla="*/ 136157 w 609570"/>
              <a:gd name="connsiteY42" fmla="*/ 176131 h 529735"/>
              <a:gd name="connsiteX43" fmla="*/ 15748 w 609570"/>
              <a:gd name="connsiteY43" fmla="*/ 0 h 529735"/>
              <a:gd name="connsiteX44" fmla="*/ 500389 w 609570"/>
              <a:gd name="connsiteY44" fmla="*/ 0 h 529735"/>
              <a:gd name="connsiteX45" fmla="*/ 516256 w 609570"/>
              <a:gd name="connsiteY45" fmla="*/ 15724 h 529735"/>
              <a:gd name="connsiteX46" fmla="*/ 516256 w 609570"/>
              <a:gd name="connsiteY46" fmla="*/ 271089 h 529735"/>
              <a:gd name="connsiteX47" fmla="*/ 484641 w 609570"/>
              <a:gd name="connsiteY47" fmla="*/ 262459 h 529735"/>
              <a:gd name="connsiteX48" fmla="*/ 484641 w 609570"/>
              <a:gd name="connsiteY48" fmla="*/ 121416 h 529735"/>
              <a:gd name="connsiteX49" fmla="*/ 31615 w 609570"/>
              <a:gd name="connsiteY49" fmla="*/ 121416 h 529735"/>
              <a:gd name="connsiteX50" fmla="*/ 31615 w 609570"/>
              <a:gd name="connsiteY50" fmla="*/ 393215 h 529735"/>
              <a:gd name="connsiteX51" fmla="*/ 345513 w 609570"/>
              <a:gd name="connsiteY51" fmla="*/ 393215 h 529735"/>
              <a:gd name="connsiteX52" fmla="*/ 352025 w 609570"/>
              <a:gd name="connsiteY52" fmla="*/ 424663 h 529735"/>
              <a:gd name="connsiteX53" fmla="*/ 15748 w 609570"/>
              <a:gd name="connsiteY53" fmla="*/ 424663 h 529735"/>
              <a:gd name="connsiteX54" fmla="*/ 0 w 609570"/>
              <a:gd name="connsiteY54" fmla="*/ 408939 h 529735"/>
              <a:gd name="connsiteX55" fmla="*/ 0 w 609570"/>
              <a:gd name="connsiteY55" fmla="*/ 15724 h 529735"/>
              <a:gd name="connsiteX56" fmla="*/ 15748 w 609570"/>
              <a:gd name="connsiteY56" fmla="*/ 0 h 52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9570" h="529735">
                <a:moveTo>
                  <a:pt x="468425" y="313388"/>
                </a:moveTo>
                <a:cubicBezTo>
                  <a:pt x="429233" y="313388"/>
                  <a:pt x="397381" y="345190"/>
                  <a:pt x="397381" y="384321"/>
                </a:cubicBezTo>
                <a:cubicBezTo>
                  <a:pt x="397381" y="423453"/>
                  <a:pt x="429233" y="455255"/>
                  <a:pt x="468425" y="455255"/>
                </a:cubicBezTo>
                <a:cubicBezTo>
                  <a:pt x="507618" y="455255"/>
                  <a:pt x="539470" y="423453"/>
                  <a:pt x="539470" y="384321"/>
                </a:cubicBezTo>
                <a:cubicBezTo>
                  <a:pt x="539470" y="345308"/>
                  <a:pt x="507618" y="313388"/>
                  <a:pt x="468425" y="313388"/>
                </a:cubicBezTo>
                <a:close/>
                <a:moveTo>
                  <a:pt x="468425" y="285014"/>
                </a:moveTo>
                <a:cubicBezTo>
                  <a:pt x="523248" y="285014"/>
                  <a:pt x="567887" y="329584"/>
                  <a:pt x="567887" y="384321"/>
                </a:cubicBezTo>
                <a:cubicBezTo>
                  <a:pt x="567887" y="400518"/>
                  <a:pt x="564098" y="416005"/>
                  <a:pt x="556639" y="430310"/>
                </a:cubicBezTo>
                <a:lnTo>
                  <a:pt x="553915" y="435394"/>
                </a:lnTo>
                <a:lnTo>
                  <a:pt x="601515" y="482683"/>
                </a:lnTo>
                <a:cubicBezTo>
                  <a:pt x="606725" y="487884"/>
                  <a:pt x="609567" y="494741"/>
                  <a:pt x="609567" y="502071"/>
                </a:cubicBezTo>
                <a:cubicBezTo>
                  <a:pt x="609685" y="509519"/>
                  <a:pt x="606843" y="516376"/>
                  <a:pt x="601633" y="521578"/>
                </a:cubicBezTo>
                <a:cubicBezTo>
                  <a:pt x="596423" y="526780"/>
                  <a:pt x="589437" y="529735"/>
                  <a:pt x="582096" y="529735"/>
                </a:cubicBezTo>
                <a:cubicBezTo>
                  <a:pt x="574755" y="529735"/>
                  <a:pt x="567887" y="526898"/>
                  <a:pt x="562677" y="521696"/>
                </a:cubicBezTo>
                <a:lnTo>
                  <a:pt x="513657" y="472988"/>
                </a:lnTo>
                <a:lnTo>
                  <a:pt x="508684" y="475116"/>
                </a:lnTo>
                <a:cubicBezTo>
                  <a:pt x="495896" y="480791"/>
                  <a:pt x="482397" y="483747"/>
                  <a:pt x="468425" y="483747"/>
                </a:cubicBezTo>
                <a:cubicBezTo>
                  <a:pt x="413484" y="483747"/>
                  <a:pt x="368845" y="439177"/>
                  <a:pt x="368845" y="384321"/>
                </a:cubicBezTo>
                <a:cubicBezTo>
                  <a:pt x="368845" y="329584"/>
                  <a:pt x="413484" y="285014"/>
                  <a:pt x="468425" y="285014"/>
                </a:cubicBezTo>
                <a:close/>
                <a:moveTo>
                  <a:pt x="214632" y="275770"/>
                </a:moveTo>
                <a:lnTo>
                  <a:pt x="408821" y="275770"/>
                </a:lnTo>
                <a:cubicBezTo>
                  <a:pt x="409413" y="275770"/>
                  <a:pt x="409887" y="275770"/>
                  <a:pt x="410479" y="275888"/>
                </a:cubicBezTo>
                <a:cubicBezTo>
                  <a:pt x="390113" y="286661"/>
                  <a:pt x="373180" y="303114"/>
                  <a:pt x="361576" y="323119"/>
                </a:cubicBezTo>
                <a:lnTo>
                  <a:pt x="214632" y="323119"/>
                </a:lnTo>
                <a:cubicBezTo>
                  <a:pt x="201607" y="323119"/>
                  <a:pt x="190950" y="312466"/>
                  <a:pt x="190950" y="299445"/>
                </a:cubicBezTo>
                <a:cubicBezTo>
                  <a:pt x="190950" y="286305"/>
                  <a:pt x="201607" y="275770"/>
                  <a:pt x="214632" y="275770"/>
                </a:cubicBezTo>
                <a:close/>
                <a:moveTo>
                  <a:pt x="136157" y="270689"/>
                </a:moveTo>
                <a:cubicBezTo>
                  <a:pt x="152039" y="270689"/>
                  <a:pt x="164913" y="283563"/>
                  <a:pt x="164913" y="299445"/>
                </a:cubicBezTo>
                <a:cubicBezTo>
                  <a:pt x="164913" y="315327"/>
                  <a:pt x="152039" y="328201"/>
                  <a:pt x="136157" y="328201"/>
                </a:cubicBezTo>
                <a:cubicBezTo>
                  <a:pt x="120275" y="328201"/>
                  <a:pt x="107401" y="315327"/>
                  <a:pt x="107401" y="299445"/>
                </a:cubicBezTo>
                <a:cubicBezTo>
                  <a:pt x="107401" y="283563"/>
                  <a:pt x="120275" y="270689"/>
                  <a:pt x="136157" y="270689"/>
                </a:cubicBezTo>
                <a:close/>
                <a:moveTo>
                  <a:pt x="214631" y="181212"/>
                </a:moveTo>
                <a:lnTo>
                  <a:pt x="408814" y="181212"/>
                </a:lnTo>
                <a:cubicBezTo>
                  <a:pt x="421957" y="181212"/>
                  <a:pt x="432495" y="191731"/>
                  <a:pt x="432495" y="204851"/>
                </a:cubicBezTo>
                <a:cubicBezTo>
                  <a:pt x="432495" y="217853"/>
                  <a:pt x="421957" y="228491"/>
                  <a:pt x="408814" y="228491"/>
                </a:cubicBezTo>
                <a:lnTo>
                  <a:pt x="214631" y="228491"/>
                </a:lnTo>
                <a:cubicBezTo>
                  <a:pt x="201606" y="228491"/>
                  <a:pt x="190950" y="217853"/>
                  <a:pt x="190950" y="204851"/>
                </a:cubicBezTo>
                <a:cubicBezTo>
                  <a:pt x="190950" y="191731"/>
                  <a:pt x="201606" y="181212"/>
                  <a:pt x="214631" y="181212"/>
                </a:cubicBezTo>
                <a:close/>
                <a:moveTo>
                  <a:pt x="136157" y="176131"/>
                </a:moveTo>
                <a:cubicBezTo>
                  <a:pt x="152039" y="176131"/>
                  <a:pt x="164913" y="188989"/>
                  <a:pt x="164913" y="204851"/>
                </a:cubicBezTo>
                <a:cubicBezTo>
                  <a:pt x="164913" y="220713"/>
                  <a:pt x="152039" y="233571"/>
                  <a:pt x="136157" y="233571"/>
                </a:cubicBezTo>
                <a:cubicBezTo>
                  <a:pt x="120275" y="233571"/>
                  <a:pt x="107401" y="220713"/>
                  <a:pt x="107401" y="204851"/>
                </a:cubicBezTo>
                <a:cubicBezTo>
                  <a:pt x="107401" y="188989"/>
                  <a:pt x="120275" y="176131"/>
                  <a:pt x="136157" y="176131"/>
                </a:cubicBezTo>
                <a:close/>
                <a:moveTo>
                  <a:pt x="15748" y="0"/>
                </a:moveTo>
                <a:lnTo>
                  <a:pt x="500389" y="0"/>
                </a:lnTo>
                <a:cubicBezTo>
                  <a:pt x="509152" y="0"/>
                  <a:pt x="516256" y="7093"/>
                  <a:pt x="516256" y="15724"/>
                </a:cubicBezTo>
                <a:lnTo>
                  <a:pt x="516256" y="271089"/>
                </a:lnTo>
                <a:cubicBezTo>
                  <a:pt x="506310" y="266833"/>
                  <a:pt x="495653" y="263995"/>
                  <a:pt x="484641" y="262459"/>
                </a:cubicBezTo>
                <a:lnTo>
                  <a:pt x="484641" y="121416"/>
                </a:lnTo>
                <a:lnTo>
                  <a:pt x="31615" y="121416"/>
                </a:lnTo>
                <a:lnTo>
                  <a:pt x="31615" y="393215"/>
                </a:lnTo>
                <a:lnTo>
                  <a:pt x="345513" y="393215"/>
                </a:lnTo>
                <a:cubicBezTo>
                  <a:pt x="346341" y="404210"/>
                  <a:pt x="348591" y="414732"/>
                  <a:pt x="352025" y="424663"/>
                </a:cubicBezTo>
                <a:lnTo>
                  <a:pt x="15748" y="424663"/>
                </a:lnTo>
                <a:cubicBezTo>
                  <a:pt x="7104" y="424663"/>
                  <a:pt x="0" y="417688"/>
                  <a:pt x="0" y="408939"/>
                </a:cubicBezTo>
                <a:lnTo>
                  <a:pt x="0" y="15724"/>
                </a:lnTo>
                <a:cubicBezTo>
                  <a:pt x="0" y="7093"/>
                  <a:pt x="7104" y="0"/>
                  <a:pt x="157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" name="cursor_152610"/>
          <p:cNvSpPr>
            <a:spLocks noChangeAspect="1"/>
          </p:cNvSpPr>
          <p:nvPr/>
        </p:nvSpPr>
        <p:spPr bwMode="auto">
          <a:xfrm>
            <a:off x="9796913" y="3429000"/>
            <a:ext cx="798309" cy="1080000"/>
          </a:xfrm>
          <a:custGeom>
            <a:avLst/>
            <a:gdLst>
              <a:gd name="T0" fmla="*/ 3216 w 3247"/>
              <a:gd name="T1" fmla="*/ 3707 h 4400"/>
              <a:gd name="T2" fmla="*/ 2698 w 3247"/>
              <a:gd name="T3" fmla="*/ 2754 h 4400"/>
              <a:gd name="T4" fmla="*/ 3123 w 3247"/>
              <a:gd name="T5" fmla="*/ 2524 h 4400"/>
              <a:gd name="T6" fmla="*/ 3227 w 3247"/>
              <a:gd name="T7" fmla="*/ 2356 h 4400"/>
              <a:gd name="T8" fmla="*/ 3136 w 3247"/>
              <a:gd name="T9" fmla="*/ 2180 h 4400"/>
              <a:gd name="T10" fmla="*/ 2117 w 3247"/>
              <a:gd name="T11" fmla="*/ 1520 h 4400"/>
              <a:gd name="T12" fmla="*/ 2200 w 3247"/>
              <a:gd name="T13" fmla="*/ 1100 h 4400"/>
              <a:gd name="T14" fmla="*/ 1100 w 3247"/>
              <a:gd name="T15" fmla="*/ 0 h 4400"/>
              <a:gd name="T16" fmla="*/ 0 w 3247"/>
              <a:gd name="T17" fmla="*/ 1100 h 4400"/>
              <a:gd name="T18" fmla="*/ 898 w 3247"/>
              <a:gd name="T19" fmla="*/ 2182 h 4400"/>
              <a:gd name="T20" fmla="*/ 896 w 3247"/>
              <a:gd name="T21" fmla="*/ 3396 h 4400"/>
              <a:gd name="T22" fmla="*/ 994 w 3247"/>
              <a:gd name="T23" fmla="*/ 3568 h 4400"/>
              <a:gd name="T24" fmla="*/ 1191 w 3247"/>
              <a:gd name="T25" fmla="*/ 3572 h 4400"/>
              <a:gd name="T26" fmla="*/ 1616 w 3247"/>
              <a:gd name="T27" fmla="*/ 3342 h 4400"/>
              <a:gd name="T28" fmla="*/ 2133 w 3247"/>
              <a:gd name="T29" fmla="*/ 4295 h 4400"/>
              <a:gd name="T30" fmla="*/ 2309 w 3247"/>
              <a:gd name="T31" fmla="*/ 4400 h 4400"/>
              <a:gd name="T32" fmla="*/ 2404 w 3247"/>
              <a:gd name="T33" fmla="*/ 4376 h 4400"/>
              <a:gd name="T34" fmla="*/ 3136 w 3247"/>
              <a:gd name="T35" fmla="*/ 3979 h 4400"/>
              <a:gd name="T36" fmla="*/ 3232 w 3247"/>
              <a:gd name="T37" fmla="*/ 3860 h 4400"/>
              <a:gd name="T38" fmla="*/ 3216 w 3247"/>
              <a:gd name="T39" fmla="*/ 3707 h 4400"/>
              <a:gd name="T40" fmla="*/ 400 w 3247"/>
              <a:gd name="T41" fmla="*/ 1100 h 4400"/>
              <a:gd name="T42" fmla="*/ 1100 w 3247"/>
              <a:gd name="T43" fmla="*/ 400 h 4400"/>
              <a:gd name="T44" fmla="*/ 1800 w 3247"/>
              <a:gd name="T45" fmla="*/ 1100 h 4400"/>
              <a:gd name="T46" fmla="*/ 1772 w 3247"/>
              <a:gd name="T47" fmla="*/ 1297 h 4400"/>
              <a:gd name="T48" fmla="*/ 1208 w 3247"/>
              <a:gd name="T49" fmla="*/ 932 h 4400"/>
              <a:gd name="T50" fmla="*/ 1004 w 3247"/>
              <a:gd name="T51" fmla="*/ 924 h 4400"/>
              <a:gd name="T52" fmla="*/ 900 w 3247"/>
              <a:gd name="T53" fmla="*/ 1100 h 4400"/>
              <a:gd name="T54" fmla="*/ 899 w 3247"/>
              <a:gd name="T55" fmla="*/ 1771 h 4400"/>
              <a:gd name="T56" fmla="*/ 400 w 3247"/>
              <a:gd name="T57" fmla="*/ 1100 h 4400"/>
              <a:gd name="T58" fmla="*/ 2389 w 3247"/>
              <a:gd name="T59" fmla="*/ 3929 h 4400"/>
              <a:gd name="T60" fmla="*/ 1872 w 3247"/>
              <a:gd name="T61" fmla="*/ 2975 h 4400"/>
              <a:gd name="T62" fmla="*/ 1696 w 3247"/>
              <a:gd name="T63" fmla="*/ 2871 h 4400"/>
              <a:gd name="T64" fmla="*/ 1601 w 3247"/>
              <a:gd name="T65" fmla="*/ 2895 h 4400"/>
              <a:gd name="T66" fmla="*/ 1297 w 3247"/>
              <a:gd name="T67" fmla="*/ 3060 h 4400"/>
              <a:gd name="T68" fmla="*/ 1299 w 3247"/>
              <a:gd name="T69" fmla="*/ 1468 h 4400"/>
              <a:gd name="T70" fmla="*/ 1747 w 3247"/>
              <a:gd name="T71" fmla="*/ 1757 h 4400"/>
              <a:gd name="T72" fmla="*/ 1747 w 3247"/>
              <a:gd name="T73" fmla="*/ 1757 h 4400"/>
              <a:gd name="T74" fmla="*/ 1747 w 3247"/>
              <a:gd name="T75" fmla="*/ 1757 h 4400"/>
              <a:gd name="T76" fmla="*/ 2636 w 3247"/>
              <a:gd name="T77" fmla="*/ 2333 h 4400"/>
              <a:gd name="T78" fmla="*/ 2332 w 3247"/>
              <a:gd name="T79" fmla="*/ 2498 h 4400"/>
              <a:gd name="T80" fmla="*/ 2252 w 3247"/>
              <a:gd name="T81" fmla="*/ 2769 h 4400"/>
              <a:gd name="T82" fmla="*/ 2769 w 3247"/>
              <a:gd name="T83" fmla="*/ 3722 h 4400"/>
              <a:gd name="T84" fmla="*/ 2389 w 3247"/>
              <a:gd name="T85" fmla="*/ 3929 h 4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47" h="4400">
                <a:moveTo>
                  <a:pt x="3216" y="3707"/>
                </a:moveTo>
                <a:lnTo>
                  <a:pt x="2698" y="2754"/>
                </a:lnTo>
                <a:lnTo>
                  <a:pt x="3123" y="2524"/>
                </a:lnTo>
                <a:cubicBezTo>
                  <a:pt x="3185" y="2490"/>
                  <a:pt x="3224" y="2426"/>
                  <a:pt x="3227" y="2356"/>
                </a:cubicBezTo>
                <a:cubicBezTo>
                  <a:pt x="3230" y="2285"/>
                  <a:pt x="3195" y="2218"/>
                  <a:pt x="3136" y="2180"/>
                </a:cubicBezTo>
                <a:lnTo>
                  <a:pt x="2117" y="1520"/>
                </a:lnTo>
                <a:cubicBezTo>
                  <a:pt x="2172" y="1388"/>
                  <a:pt x="2200" y="1246"/>
                  <a:pt x="2200" y="1100"/>
                </a:cubicBezTo>
                <a:cubicBezTo>
                  <a:pt x="2200" y="494"/>
                  <a:pt x="1706" y="0"/>
                  <a:pt x="1100" y="0"/>
                </a:cubicBezTo>
                <a:cubicBezTo>
                  <a:pt x="493" y="0"/>
                  <a:pt x="0" y="494"/>
                  <a:pt x="0" y="1100"/>
                </a:cubicBezTo>
                <a:cubicBezTo>
                  <a:pt x="0" y="1638"/>
                  <a:pt x="388" y="2086"/>
                  <a:pt x="898" y="2182"/>
                </a:cubicBezTo>
                <a:lnTo>
                  <a:pt x="896" y="3396"/>
                </a:lnTo>
                <a:cubicBezTo>
                  <a:pt x="896" y="3467"/>
                  <a:pt x="933" y="3532"/>
                  <a:pt x="994" y="3568"/>
                </a:cubicBezTo>
                <a:cubicBezTo>
                  <a:pt x="1054" y="3604"/>
                  <a:pt x="1129" y="3606"/>
                  <a:pt x="1191" y="3572"/>
                </a:cubicBezTo>
                <a:lnTo>
                  <a:pt x="1616" y="3342"/>
                </a:lnTo>
                <a:lnTo>
                  <a:pt x="2133" y="4295"/>
                </a:lnTo>
                <a:cubicBezTo>
                  <a:pt x="2169" y="4362"/>
                  <a:pt x="2238" y="4400"/>
                  <a:pt x="2309" y="4400"/>
                </a:cubicBezTo>
                <a:cubicBezTo>
                  <a:pt x="2341" y="4400"/>
                  <a:pt x="2374" y="4392"/>
                  <a:pt x="2404" y="4376"/>
                </a:cubicBezTo>
                <a:lnTo>
                  <a:pt x="3136" y="3979"/>
                </a:lnTo>
                <a:cubicBezTo>
                  <a:pt x="3182" y="3953"/>
                  <a:pt x="3217" y="3911"/>
                  <a:pt x="3232" y="3860"/>
                </a:cubicBezTo>
                <a:cubicBezTo>
                  <a:pt x="3247" y="3809"/>
                  <a:pt x="3241" y="3754"/>
                  <a:pt x="3216" y="3707"/>
                </a:cubicBezTo>
                <a:close/>
                <a:moveTo>
                  <a:pt x="400" y="1100"/>
                </a:moveTo>
                <a:cubicBezTo>
                  <a:pt x="400" y="714"/>
                  <a:pt x="714" y="400"/>
                  <a:pt x="1100" y="400"/>
                </a:cubicBezTo>
                <a:cubicBezTo>
                  <a:pt x="1486" y="400"/>
                  <a:pt x="1800" y="714"/>
                  <a:pt x="1800" y="1100"/>
                </a:cubicBezTo>
                <a:cubicBezTo>
                  <a:pt x="1800" y="1167"/>
                  <a:pt x="1790" y="1234"/>
                  <a:pt x="1772" y="1297"/>
                </a:cubicBezTo>
                <a:lnTo>
                  <a:pt x="1208" y="932"/>
                </a:lnTo>
                <a:cubicBezTo>
                  <a:pt x="1147" y="893"/>
                  <a:pt x="1069" y="890"/>
                  <a:pt x="1004" y="924"/>
                </a:cubicBezTo>
                <a:cubicBezTo>
                  <a:pt x="940" y="959"/>
                  <a:pt x="900" y="1027"/>
                  <a:pt x="900" y="1100"/>
                </a:cubicBezTo>
                <a:lnTo>
                  <a:pt x="899" y="1771"/>
                </a:lnTo>
                <a:cubicBezTo>
                  <a:pt x="610" y="1684"/>
                  <a:pt x="400" y="1416"/>
                  <a:pt x="400" y="1100"/>
                </a:cubicBezTo>
                <a:close/>
                <a:moveTo>
                  <a:pt x="2389" y="3929"/>
                </a:moveTo>
                <a:lnTo>
                  <a:pt x="1872" y="2975"/>
                </a:lnTo>
                <a:cubicBezTo>
                  <a:pt x="1835" y="2908"/>
                  <a:pt x="1767" y="2871"/>
                  <a:pt x="1696" y="2871"/>
                </a:cubicBezTo>
                <a:cubicBezTo>
                  <a:pt x="1664" y="2871"/>
                  <a:pt x="1631" y="2878"/>
                  <a:pt x="1601" y="2895"/>
                </a:cubicBezTo>
                <a:lnTo>
                  <a:pt x="1297" y="3060"/>
                </a:lnTo>
                <a:lnTo>
                  <a:pt x="1299" y="1468"/>
                </a:lnTo>
                <a:lnTo>
                  <a:pt x="1747" y="1757"/>
                </a:lnTo>
                <a:cubicBezTo>
                  <a:pt x="1747" y="1757"/>
                  <a:pt x="1747" y="1757"/>
                  <a:pt x="1747" y="1757"/>
                </a:cubicBezTo>
                <a:cubicBezTo>
                  <a:pt x="1747" y="1757"/>
                  <a:pt x="1747" y="1757"/>
                  <a:pt x="1747" y="1757"/>
                </a:cubicBezTo>
                <a:lnTo>
                  <a:pt x="2636" y="2333"/>
                </a:lnTo>
                <a:lnTo>
                  <a:pt x="2332" y="2498"/>
                </a:lnTo>
                <a:cubicBezTo>
                  <a:pt x="2235" y="2551"/>
                  <a:pt x="2199" y="2672"/>
                  <a:pt x="2252" y="2769"/>
                </a:cubicBezTo>
                <a:lnTo>
                  <a:pt x="2769" y="3722"/>
                </a:lnTo>
                <a:lnTo>
                  <a:pt x="2389" y="392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自定义函数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1720" y="269753"/>
            <a:ext cx="1364674" cy="97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1" y="1466577"/>
            <a:ext cx="10619048" cy="4952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57" y="1615944"/>
            <a:ext cx="5419048" cy="467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386" y="1425022"/>
            <a:ext cx="8742857" cy="4914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80/20</a:t>
            </a:r>
            <a:r>
              <a:rPr lang="zh-CN" altLang="en-US" dirty="0"/>
              <a:t>分析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3763" y="1375288"/>
            <a:ext cx="8780952" cy="4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数据可视化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35" t="-483" r="2330" b="18521"/>
          <a:stretch>
            <a:fillRect/>
          </a:stretch>
        </p:blipFill>
        <p:spPr>
          <a:xfrm>
            <a:off x="1295399" y="2030254"/>
            <a:ext cx="9588140" cy="63914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95400" y="1718964"/>
          <a:ext cx="9601205" cy="985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91"/>
                <a:gridCol w="600892"/>
                <a:gridCol w="666207"/>
                <a:gridCol w="679269"/>
                <a:gridCol w="640080"/>
                <a:gridCol w="587828"/>
                <a:gridCol w="640080"/>
                <a:gridCol w="653143"/>
                <a:gridCol w="666207"/>
                <a:gridCol w="613955"/>
                <a:gridCol w="627017"/>
                <a:gridCol w="613955"/>
                <a:gridCol w="705395"/>
                <a:gridCol w="561703"/>
                <a:gridCol w="744583"/>
              </a:tblGrid>
              <a:tr h="404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</a:t>
                      </a:r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3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4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6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7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8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9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11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12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13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14</a:t>
                      </a:r>
                      <a:endParaRPr lang="zh-CN" altLang="en-US" sz="13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15</a:t>
                      </a:r>
                      <a:endParaRPr lang="zh-CN" altLang="en-US" sz="13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581048"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95401" y="2854025"/>
          <a:ext cx="9588140" cy="3438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7035"/>
                <a:gridCol w="2397035"/>
                <a:gridCol w="2397035"/>
                <a:gridCol w="2397035"/>
              </a:tblGrid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折线图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雷达图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柱状图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填充雷达图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条形图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散点图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堆积柱形图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数据值标签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46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堆积条形图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300" dirty="0"/>
                        <a:t>图例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面积图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自定义图表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饼图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下载图片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053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altLang="en-US" sz="1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300" dirty="0"/>
                        <a:t>环形图</a:t>
                      </a:r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181" y="862333"/>
            <a:ext cx="9560960" cy="5829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80" y="909952"/>
            <a:ext cx="10759951" cy="59480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59" y="1140097"/>
            <a:ext cx="4876190" cy="43619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79" y="852809"/>
            <a:ext cx="10800464" cy="6005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9416" y="1021920"/>
            <a:ext cx="10282617" cy="5836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67" y="299605"/>
            <a:ext cx="4662273" cy="414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云分析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698785" y="1292905"/>
            <a:ext cx="3655017" cy="4382097"/>
            <a:chOff x="4384984" y="1611459"/>
            <a:chExt cx="3655017" cy="4382097"/>
          </a:xfrm>
        </p:grpSpPr>
        <p:sp>
          <p:nvSpPr>
            <p:cNvPr id="6" name="cloud-idea_72227"/>
            <p:cNvSpPr>
              <a:spLocks noChangeAspect="1"/>
            </p:cNvSpPr>
            <p:nvPr/>
          </p:nvSpPr>
          <p:spPr bwMode="auto">
            <a:xfrm>
              <a:off x="4384984" y="1611459"/>
              <a:ext cx="3655017" cy="2574527"/>
            </a:xfrm>
            <a:custGeom>
              <a:avLst/>
              <a:gdLst>
                <a:gd name="T0" fmla="*/ 5096 w 6616"/>
                <a:gd name="T1" fmla="*/ 1627 h 4668"/>
                <a:gd name="T2" fmla="*/ 5060 w 6616"/>
                <a:gd name="T3" fmla="*/ 1629 h 4668"/>
                <a:gd name="T4" fmla="*/ 3094 w 6616"/>
                <a:gd name="T5" fmla="*/ 0 h 4668"/>
                <a:gd name="T6" fmla="*/ 1092 w 6616"/>
                <a:gd name="T7" fmla="*/ 2002 h 4668"/>
                <a:gd name="T8" fmla="*/ 1154 w 6616"/>
                <a:gd name="T9" fmla="*/ 2490 h 4668"/>
                <a:gd name="T10" fmla="*/ 1092 w 6616"/>
                <a:gd name="T11" fmla="*/ 2484 h 4668"/>
                <a:gd name="T12" fmla="*/ 0 w 6616"/>
                <a:gd name="T13" fmla="*/ 3576 h 4668"/>
                <a:gd name="T14" fmla="*/ 1006 w 6616"/>
                <a:gd name="T15" fmla="*/ 4668 h 4668"/>
                <a:gd name="T16" fmla="*/ 5096 w 6616"/>
                <a:gd name="T17" fmla="*/ 4668 h 4668"/>
                <a:gd name="T18" fmla="*/ 6616 w 6616"/>
                <a:gd name="T19" fmla="*/ 3147 h 4668"/>
                <a:gd name="T20" fmla="*/ 5096 w 6616"/>
                <a:gd name="T21" fmla="*/ 1627 h 4668"/>
                <a:gd name="T22" fmla="*/ 3399 w 6616"/>
                <a:gd name="T23" fmla="*/ 3722 h 4668"/>
                <a:gd name="T24" fmla="*/ 3100 w 6616"/>
                <a:gd name="T25" fmla="*/ 4022 h 4668"/>
                <a:gd name="T26" fmla="*/ 2801 w 6616"/>
                <a:gd name="T27" fmla="*/ 3722 h 4668"/>
                <a:gd name="T28" fmla="*/ 2801 w 6616"/>
                <a:gd name="T29" fmla="*/ 3597 h 4668"/>
                <a:gd name="T30" fmla="*/ 3399 w 6616"/>
                <a:gd name="T31" fmla="*/ 3597 h 4668"/>
                <a:gd name="T32" fmla="*/ 3399 w 6616"/>
                <a:gd name="T33" fmla="*/ 3722 h 4668"/>
                <a:gd name="T34" fmla="*/ 3730 w 6616"/>
                <a:gd name="T35" fmla="*/ 2409 h 4668"/>
                <a:gd name="T36" fmla="*/ 3426 w 6616"/>
                <a:gd name="T37" fmla="*/ 3168 h 4668"/>
                <a:gd name="T38" fmla="*/ 3404 w 6616"/>
                <a:gd name="T39" fmla="*/ 3296 h 4668"/>
                <a:gd name="T40" fmla="*/ 2797 w 6616"/>
                <a:gd name="T41" fmla="*/ 3296 h 4668"/>
                <a:gd name="T42" fmla="*/ 2776 w 6616"/>
                <a:gd name="T43" fmla="*/ 3168 h 4668"/>
                <a:gd name="T44" fmla="*/ 2471 w 6616"/>
                <a:gd name="T45" fmla="*/ 2408 h 4668"/>
                <a:gd name="T46" fmla="*/ 2243 w 6616"/>
                <a:gd name="T47" fmla="*/ 1712 h 4668"/>
                <a:gd name="T48" fmla="*/ 3101 w 6616"/>
                <a:gd name="T49" fmla="*/ 855 h 4668"/>
                <a:gd name="T50" fmla="*/ 3958 w 6616"/>
                <a:gd name="T51" fmla="*/ 1712 h 4668"/>
                <a:gd name="T52" fmla="*/ 3730 w 6616"/>
                <a:gd name="T53" fmla="*/ 2409 h 4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16" h="4668">
                  <a:moveTo>
                    <a:pt x="5096" y="1627"/>
                  </a:moveTo>
                  <a:cubicBezTo>
                    <a:pt x="5083" y="1627"/>
                    <a:pt x="5072" y="1629"/>
                    <a:pt x="5060" y="1629"/>
                  </a:cubicBezTo>
                  <a:cubicBezTo>
                    <a:pt x="4885" y="702"/>
                    <a:pt x="4072" y="0"/>
                    <a:pt x="3094" y="0"/>
                  </a:cubicBezTo>
                  <a:cubicBezTo>
                    <a:pt x="1988" y="0"/>
                    <a:pt x="1092" y="896"/>
                    <a:pt x="1092" y="2002"/>
                  </a:cubicBezTo>
                  <a:cubicBezTo>
                    <a:pt x="1092" y="2171"/>
                    <a:pt x="1115" y="2334"/>
                    <a:pt x="1154" y="2490"/>
                  </a:cubicBezTo>
                  <a:cubicBezTo>
                    <a:pt x="1133" y="2489"/>
                    <a:pt x="1113" y="2484"/>
                    <a:pt x="1092" y="2484"/>
                  </a:cubicBezTo>
                  <a:cubicBezTo>
                    <a:pt x="489" y="2484"/>
                    <a:pt x="0" y="2973"/>
                    <a:pt x="0" y="3576"/>
                  </a:cubicBezTo>
                  <a:cubicBezTo>
                    <a:pt x="0" y="4154"/>
                    <a:pt x="437" y="4630"/>
                    <a:pt x="1006" y="4668"/>
                  </a:cubicBezTo>
                  <a:lnTo>
                    <a:pt x="5096" y="4668"/>
                  </a:lnTo>
                  <a:cubicBezTo>
                    <a:pt x="5935" y="4668"/>
                    <a:pt x="6616" y="3987"/>
                    <a:pt x="6616" y="3147"/>
                  </a:cubicBezTo>
                  <a:cubicBezTo>
                    <a:pt x="6616" y="2308"/>
                    <a:pt x="5935" y="1627"/>
                    <a:pt x="5096" y="1627"/>
                  </a:cubicBezTo>
                  <a:close/>
                  <a:moveTo>
                    <a:pt x="3399" y="3722"/>
                  </a:moveTo>
                  <a:cubicBezTo>
                    <a:pt x="3399" y="3888"/>
                    <a:pt x="3266" y="4022"/>
                    <a:pt x="3100" y="4022"/>
                  </a:cubicBezTo>
                  <a:cubicBezTo>
                    <a:pt x="2935" y="4022"/>
                    <a:pt x="2801" y="3888"/>
                    <a:pt x="2801" y="3722"/>
                  </a:cubicBezTo>
                  <a:lnTo>
                    <a:pt x="2801" y="3597"/>
                  </a:lnTo>
                  <a:lnTo>
                    <a:pt x="3399" y="3597"/>
                  </a:lnTo>
                  <a:lnTo>
                    <a:pt x="3399" y="3722"/>
                  </a:lnTo>
                  <a:close/>
                  <a:moveTo>
                    <a:pt x="3730" y="2409"/>
                  </a:moveTo>
                  <a:cubicBezTo>
                    <a:pt x="3576" y="2639"/>
                    <a:pt x="3473" y="2895"/>
                    <a:pt x="3426" y="3168"/>
                  </a:cubicBezTo>
                  <a:lnTo>
                    <a:pt x="3404" y="3296"/>
                  </a:lnTo>
                  <a:lnTo>
                    <a:pt x="2797" y="3296"/>
                  </a:lnTo>
                  <a:lnTo>
                    <a:pt x="2776" y="3168"/>
                  </a:lnTo>
                  <a:cubicBezTo>
                    <a:pt x="2729" y="2897"/>
                    <a:pt x="2624" y="2637"/>
                    <a:pt x="2471" y="2408"/>
                  </a:cubicBezTo>
                  <a:cubicBezTo>
                    <a:pt x="2330" y="2197"/>
                    <a:pt x="2243" y="1937"/>
                    <a:pt x="2243" y="1712"/>
                  </a:cubicBezTo>
                  <a:cubicBezTo>
                    <a:pt x="2243" y="1239"/>
                    <a:pt x="2627" y="855"/>
                    <a:pt x="3101" y="855"/>
                  </a:cubicBezTo>
                  <a:cubicBezTo>
                    <a:pt x="3574" y="855"/>
                    <a:pt x="3958" y="1239"/>
                    <a:pt x="3958" y="1712"/>
                  </a:cubicBezTo>
                  <a:cubicBezTo>
                    <a:pt x="3958" y="1937"/>
                    <a:pt x="3872" y="2197"/>
                    <a:pt x="3730" y="24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/>
            <a:srcRect t="48075"/>
            <a:stretch>
              <a:fillRect/>
            </a:stretch>
          </p:blipFill>
          <p:spPr>
            <a:xfrm>
              <a:off x="4484126" y="4185986"/>
              <a:ext cx="3456732" cy="1807570"/>
            </a:xfrm>
            <a:prstGeom prst="rect">
              <a:avLst/>
            </a:prstGeom>
          </p:spPr>
        </p:pic>
      </p:grpSp>
      <p:graphicFrame>
        <p:nvGraphicFramePr>
          <p:cNvPr id="10" name="图示 9"/>
          <p:cNvGraphicFramePr/>
          <p:nvPr/>
        </p:nvGraphicFramePr>
        <p:xfrm>
          <a:off x="1071185" y="1994647"/>
          <a:ext cx="5885331" cy="368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6099" y="1238250"/>
            <a:ext cx="9621414" cy="533214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注册个人中心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32" y="2488531"/>
            <a:ext cx="4182227" cy="306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379" y="1692598"/>
            <a:ext cx="4375754" cy="48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箭头连接符 9"/>
          <p:cNvCxnSpPr/>
          <p:nvPr/>
        </p:nvCxnSpPr>
        <p:spPr>
          <a:xfrm flipV="1">
            <a:off x="3984171" y="3608614"/>
            <a:ext cx="3354728" cy="1254684"/>
          </a:xfrm>
          <a:prstGeom prst="straightConnector1">
            <a:avLst/>
          </a:prstGeom>
          <a:ln w="76200">
            <a:solidFill>
              <a:srgbClr val="EB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4997"/>
            <a:ext cx="12192000" cy="57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45" y="1478111"/>
            <a:ext cx="5646909" cy="390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229" y="740537"/>
            <a:ext cx="10089754" cy="57612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924" y="1455249"/>
            <a:ext cx="5662151" cy="394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云分析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7968" y="603431"/>
            <a:ext cx="8725391" cy="6053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291"/>
            <a:ext cx="12192000" cy="520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数据来源</a:t>
            </a:r>
            <a:r>
              <a:rPr lang="en-US" altLang="zh-CN" dirty="0"/>
              <a:t>——</a:t>
            </a:r>
            <a:r>
              <a:rPr lang="zh-CN" altLang="en-US" dirty="0"/>
              <a:t>权威性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185" y="1690688"/>
            <a:ext cx="9355974" cy="4530183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71184" y="1690688"/>
          <a:ext cx="9507477" cy="512579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2903933"/>
                <a:gridCol w="6603544"/>
              </a:tblGrid>
              <a:tr h="4401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>
                          <a:effectLst/>
                        </a:rPr>
                        <a:t>数据库名称</a:t>
                      </a:r>
                      <a:endParaRPr lang="zh-CN" altLang="en-US" sz="2400" b="1" i="0" u="none" strike="noStrike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数据来源</a:t>
                      </a:r>
                      <a:endParaRPr lang="zh-CN" alt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世界贸易数据库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联合国统计司署、中国海关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世界教育数据库                        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联合国教科文组织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中国宏观经济数据库          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国家统计局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中国金融数据库                    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中国人民银行、保监会、证监会、国家外汇管理局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中国高技术产业数据库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科技部、国家统计局、国家发展和改革委员会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中国卫生数据库                      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中国国家卫生和计划生育委员会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中国环境数据库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中国环境保护部、国家统计局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中国能源数据库                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国家统计局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中国文化数据库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中国文化部、国家统计局、中宣部和国家新闻出版广电总局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浙江县市统计数据库</a:t>
                      </a:r>
                      <a:endParaRPr lang="zh-CN" altLang="en-US" sz="18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浙江省统计局</a:t>
                      </a:r>
                      <a:endParaRPr lang="en-US" altLang="zh-CN" sz="18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9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…………</a:t>
                      </a:r>
                      <a:endParaRPr lang="zh-CN" altLang="en-US" sz="180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……………………</a:t>
                      </a:r>
                      <a:endParaRPr lang="en-US" altLang="zh-CN" sz="18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"/>
    </mc:Choice>
    <mc:Fallback>
      <p:transition spd="slow" advTm="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79551"/>
            <a:ext cx="12192000" cy="36988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0" y="448047"/>
            <a:ext cx="11200000" cy="5961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13" y="906764"/>
            <a:ext cx="5609524" cy="482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897" y="1445035"/>
            <a:ext cx="1984376" cy="1325563"/>
          </a:xfrm>
        </p:spPr>
        <p:txBody>
          <a:bodyPr/>
          <a:lstStyle/>
          <a:p>
            <a:r>
              <a:rPr lang="zh-CN" altLang="en-US" dirty="0"/>
              <a:t>云分析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云分析</a:t>
            </a:r>
            <a:r>
              <a:rPr lang="en-US" altLang="zh-CN" dirty="0"/>
              <a:t>——</a:t>
            </a:r>
            <a:r>
              <a:rPr lang="zh-CN" altLang="en-US" dirty="0"/>
              <a:t>跨库建模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833682" y="2302723"/>
            <a:ext cx="636728" cy="360040"/>
          </a:xfrm>
          <a:prstGeom prst="rect">
            <a:avLst/>
          </a:prstGeom>
          <a:solidFill>
            <a:schemeClr val="lt1">
              <a:alpha val="1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67" y="1361706"/>
            <a:ext cx="9053591" cy="481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5" y="1870675"/>
            <a:ext cx="66278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462" y="2662763"/>
            <a:ext cx="4480948" cy="361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帮助支持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25071"/>
            <a:ext cx="12192000" cy="580785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数据定制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179" y="1690692"/>
            <a:ext cx="9285890" cy="455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5772" y="949900"/>
            <a:ext cx="7761905" cy="5000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482" y="1312363"/>
            <a:ext cx="7834753" cy="43513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838200" y="-313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47BF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数据狗论坛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9" y="1325067"/>
            <a:ext cx="12192000" cy="523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50" y="4026054"/>
            <a:ext cx="4686191" cy="1637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7" y="1019476"/>
            <a:ext cx="10914286" cy="481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总结：</a:t>
            </a:r>
            <a:r>
              <a:rPr lang="en-US" altLang="zh-CN" dirty="0"/>
              <a:t>9331</a:t>
            </a:r>
            <a:endParaRPr lang="zh-CN" altLang="en-US" dirty="0"/>
          </a:p>
        </p:txBody>
      </p:sp>
      <p:graphicFrame>
        <p:nvGraphicFramePr>
          <p:cNvPr id="3" name="图示 2"/>
          <p:cNvGraphicFramePr/>
          <p:nvPr/>
        </p:nvGraphicFramePr>
        <p:xfrm>
          <a:off x="488588" y="1887639"/>
          <a:ext cx="10765565" cy="4105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9F2364-8718-41A8-96AE-21636FB8D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D9F2364-8718-41A8-96AE-21636FB8D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779678-9CF9-4879-B9DB-6E42EE52D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51779678-9CF9-4879-B9DB-6E42EE52D3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82092CE-A28B-4D54-84D6-3F0A8B877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982092CE-A28B-4D54-84D6-3F0A8B877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9227A1C-6C6B-470E-A762-494837DFE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99227A1C-6C6B-470E-A762-494837DFE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67F9AB-5726-477E-A44D-4070AB0D6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8F67F9AB-5726-477E-A44D-4070AB0D68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35D7E8-BAE9-4AB0-9308-A82B1FC02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1735D7E8-BAE9-4AB0-9308-A82B1FC02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D18D2A-C100-4C41-8446-70933A307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15D18D2A-C100-4C41-8446-70933A3071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0B7E78-7A20-4449-B0C6-C0DDEEBF3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7F0B7E78-7A20-4449-B0C6-C0DDEEBF3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感谢聆听</a:t>
            </a:r>
            <a:endParaRPr lang="zh-CN" altLang="en-US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zh-CN" altLang="en-US" dirty="0"/>
              <a:t>韩磊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24000" y="4761484"/>
            <a:ext cx="8908212" cy="1656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客服电话：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	010-8578602</a:t>
            </a: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Rockwell Std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客服邮箱：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	</a:t>
            </a:r>
            <a:r>
              <a:rPr lang="en-US" altLang="zh-CN" sz="3600" b="1" dirty="0" err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service@epsnet.c</a:t>
            </a:r>
            <a:r>
              <a:rPr lang="zh-CN" altLang="en-US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o</a:t>
            </a:r>
            <a:r>
              <a:rPr lang="en-US" altLang="zh-CN" sz="36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Rockwell Std" pitchFamily="2" charset="0"/>
              </a:rPr>
              <a:t>m.cn </a:t>
            </a:r>
            <a:endParaRPr lang="en-US" altLang="zh-CN" sz="36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Rockwell Std" pitchFamily="2" charset="0"/>
            </a:endParaRPr>
          </a:p>
        </p:txBody>
      </p:sp>
      <p:sp>
        <p:nvSpPr>
          <p:cNvPr id="6" name="telephone-call_74451"/>
          <p:cNvSpPr>
            <a:spLocks noChangeAspect="1"/>
          </p:cNvSpPr>
          <p:nvPr/>
        </p:nvSpPr>
        <p:spPr bwMode="auto">
          <a:xfrm>
            <a:off x="3692023" y="4945406"/>
            <a:ext cx="535621" cy="609685"/>
          </a:xfrm>
          <a:custGeom>
            <a:avLst/>
            <a:gdLst>
              <a:gd name="T0" fmla="*/ 3295 w 3369"/>
              <a:gd name="T1" fmla="*/ 3138 h 3840"/>
              <a:gd name="T2" fmla="*/ 2771 w 3369"/>
              <a:gd name="T3" fmla="*/ 2472 h 3840"/>
              <a:gd name="T4" fmla="*/ 2469 w 3369"/>
              <a:gd name="T5" fmla="*/ 2437 h 3840"/>
              <a:gd name="T6" fmla="*/ 2267 w 3369"/>
              <a:gd name="T7" fmla="*/ 2596 h 3840"/>
              <a:gd name="T8" fmla="*/ 1368 w 3369"/>
              <a:gd name="T9" fmla="*/ 2197 h 3840"/>
              <a:gd name="T10" fmla="*/ 1184 w 3369"/>
              <a:gd name="T11" fmla="*/ 1236 h 3840"/>
              <a:gd name="T12" fmla="*/ 1386 w 3369"/>
              <a:gd name="T13" fmla="*/ 1076 h 3840"/>
              <a:gd name="T14" fmla="*/ 1422 w 3369"/>
              <a:gd name="T15" fmla="*/ 775 h 3840"/>
              <a:gd name="T16" fmla="*/ 897 w 3369"/>
              <a:gd name="T17" fmla="*/ 109 h 3840"/>
              <a:gd name="T18" fmla="*/ 595 w 3369"/>
              <a:gd name="T19" fmla="*/ 73 h 3840"/>
              <a:gd name="T20" fmla="*/ 388 w 3369"/>
              <a:gd name="T21" fmla="*/ 237 h 3840"/>
              <a:gd name="T22" fmla="*/ 97 w 3369"/>
              <a:gd name="T23" fmla="*/ 1370 h 3840"/>
              <a:gd name="T24" fmla="*/ 744 w 3369"/>
              <a:gd name="T25" fmla="*/ 2689 h 3840"/>
              <a:gd name="T26" fmla="*/ 1877 w 3369"/>
              <a:gd name="T27" fmla="*/ 3626 h 3840"/>
              <a:gd name="T28" fmla="*/ 3056 w 3369"/>
              <a:gd name="T29" fmla="*/ 3600 h 3840"/>
              <a:gd name="T30" fmla="*/ 3057 w 3369"/>
              <a:gd name="T31" fmla="*/ 3599 h 3840"/>
              <a:gd name="T32" fmla="*/ 3260 w 3369"/>
              <a:gd name="T33" fmla="*/ 3440 h 3840"/>
              <a:gd name="T34" fmla="*/ 3295 w 3369"/>
              <a:gd name="T35" fmla="*/ 3138 h 3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369" h="3840">
                <a:moveTo>
                  <a:pt x="3295" y="3138"/>
                </a:moveTo>
                <a:lnTo>
                  <a:pt x="2771" y="2472"/>
                </a:lnTo>
                <a:cubicBezTo>
                  <a:pt x="2697" y="2379"/>
                  <a:pt x="2562" y="2363"/>
                  <a:pt x="2469" y="2437"/>
                </a:cubicBezTo>
                <a:lnTo>
                  <a:pt x="2267" y="2596"/>
                </a:lnTo>
                <a:cubicBezTo>
                  <a:pt x="2173" y="2669"/>
                  <a:pt x="1774" y="2712"/>
                  <a:pt x="1368" y="2197"/>
                </a:cubicBezTo>
                <a:cubicBezTo>
                  <a:pt x="963" y="1683"/>
                  <a:pt x="1091" y="1309"/>
                  <a:pt x="1184" y="1236"/>
                </a:cubicBezTo>
                <a:lnTo>
                  <a:pt x="1386" y="1076"/>
                </a:lnTo>
                <a:cubicBezTo>
                  <a:pt x="1479" y="1003"/>
                  <a:pt x="1495" y="868"/>
                  <a:pt x="1422" y="775"/>
                </a:cubicBezTo>
                <a:lnTo>
                  <a:pt x="897" y="109"/>
                </a:lnTo>
                <a:cubicBezTo>
                  <a:pt x="824" y="16"/>
                  <a:pt x="689" y="0"/>
                  <a:pt x="595" y="73"/>
                </a:cubicBezTo>
                <a:cubicBezTo>
                  <a:pt x="595" y="73"/>
                  <a:pt x="389" y="236"/>
                  <a:pt x="388" y="237"/>
                </a:cubicBezTo>
                <a:cubicBezTo>
                  <a:pt x="103" y="472"/>
                  <a:pt x="0" y="873"/>
                  <a:pt x="97" y="1370"/>
                </a:cubicBezTo>
                <a:cubicBezTo>
                  <a:pt x="182" y="1798"/>
                  <a:pt x="412" y="2267"/>
                  <a:pt x="744" y="2689"/>
                </a:cubicBezTo>
                <a:cubicBezTo>
                  <a:pt x="1077" y="3111"/>
                  <a:pt x="1479" y="3444"/>
                  <a:pt x="1877" y="3626"/>
                </a:cubicBezTo>
                <a:cubicBezTo>
                  <a:pt x="2342" y="3840"/>
                  <a:pt x="2761" y="3831"/>
                  <a:pt x="3056" y="3600"/>
                </a:cubicBezTo>
                <a:cubicBezTo>
                  <a:pt x="3056" y="3600"/>
                  <a:pt x="3057" y="3599"/>
                  <a:pt x="3057" y="3599"/>
                </a:cubicBezTo>
                <a:lnTo>
                  <a:pt x="3260" y="3440"/>
                </a:lnTo>
                <a:cubicBezTo>
                  <a:pt x="3353" y="3366"/>
                  <a:pt x="3369" y="3231"/>
                  <a:pt x="3295" y="313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</p:sp>
      <p:sp>
        <p:nvSpPr>
          <p:cNvPr id="7" name="written-letter_73473"/>
          <p:cNvSpPr>
            <a:spLocks noChangeAspect="1"/>
          </p:cNvSpPr>
          <p:nvPr/>
        </p:nvSpPr>
        <p:spPr bwMode="auto">
          <a:xfrm>
            <a:off x="3692023" y="5714713"/>
            <a:ext cx="609685" cy="537497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22" h="2315">
                <a:moveTo>
                  <a:pt x="751" y="330"/>
                </a:moveTo>
                <a:cubicBezTo>
                  <a:pt x="751" y="293"/>
                  <a:pt x="781" y="263"/>
                  <a:pt x="818" y="263"/>
                </a:cubicBezTo>
                <a:lnTo>
                  <a:pt x="1754" y="263"/>
                </a:lnTo>
                <a:cubicBezTo>
                  <a:pt x="1791" y="263"/>
                  <a:pt x="1821" y="293"/>
                  <a:pt x="1821" y="330"/>
                </a:cubicBezTo>
                <a:cubicBezTo>
                  <a:pt x="1821" y="367"/>
                  <a:pt x="1791" y="397"/>
                  <a:pt x="1754" y="397"/>
                </a:cubicBezTo>
                <a:lnTo>
                  <a:pt x="818" y="397"/>
                </a:lnTo>
                <a:cubicBezTo>
                  <a:pt x="781" y="397"/>
                  <a:pt x="751" y="367"/>
                  <a:pt x="751" y="330"/>
                </a:cubicBezTo>
                <a:close/>
                <a:moveTo>
                  <a:pt x="2622" y="837"/>
                </a:moveTo>
                <a:lnTo>
                  <a:pt x="2622" y="2035"/>
                </a:lnTo>
                <a:cubicBezTo>
                  <a:pt x="2622" y="2189"/>
                  <a:pt x="2497" y="2315"/>
                  <a:pt x="2343" y="2315"/>
                </a:cubicBezTo>
                <a:lnTo>
                  <a:pt x="279" y="2315"/>
                </a:lnTo>
                <a:cubicBezTo>
                  <a:pt x="125" y="2315"/>
                  <a:pt x="0" y="2189"/>
                  <a:pt x="0" y="2035"/>
                </a:cubicBezTo>
                <a:lnTo>
                  <a:pt x="0" y="837"/>
                </a:lnTo>
                <a:cubicBezTo>
                  <a:pt x="0" y="683"/>
                  <a:pt x="125" y="558"/>
                  <a:pt x="279" y="558"/>
                </a:cubicBezTo>
                <a:lnTo>
                  <a:pt x="486" y="558"/>
                </a:lnTo>
                <a:lnTo>
                  <a:pt x="486" y="183"/>
                </a:lnTo>
                <a:cubicBezTo>
                  <a:pt x="486" y="82"/>
                  <a:pt x="569" y="0"/>
                  <a:pt x="670" y="0"/>
                </a:cubicBezTo>
                <a:lnTo>
                  <a:pt x="1927" y="0"/>
                </a:lnTo>
                <a:cubicBezTo>
                  <a:pt x="2028" y="0"/>
                  <a:pt x="2111" y="82"/>
                  <a:pt x="2111" y="183"/>
                </a:cubicBezTo>
                <a:lnTo>
                  <a:pt x="2111" y="558"/>
                </a:lnTo>
                <a:lnTo>
                  <a:pt x="2343" y="558"/>
                </a:lnTo>
                <a:cubicBezTo>
                  <a:pt x="2497" y="558"/>
                  <a:pt x="2622" y="683"/>
                  <a:pt x="2622" y="837"/>
                </a:cubicBezTo>
                <a:close/>
                <a:moveTo>
                  <a:pt x="2420" y="1997"/>
                </a:moveTo>
                <a:lnTo>
                  <a:pt x="1583" y="1452"/>
                </a:lnTo>
                <a:lnTo>
                  <a:pt x="2422" y="861"/>
                </a:lnTo>
                <a:cubicBezTo>
                  <a:pt x="2452" y="839"/>
                  <a:pt x="2459" y="798"/>
                  <a:pt x="2438" y="768"/>
                </a:cubicBezTo>
                <a:cubicBezTo>
                  <a:pt x="2417" y="738"/>
                  <a:pt x="2375" y="730"/>
                  <a:pt x="2345" y="752"/>
                </a:cubicBezTo>
                <a:lnTo>
                  <a:pt x="1978" y="1011"/>
                </a:lnTo>
                <a:lnTo>
                  <a:pt x="1978" y="778"/>
                </a:lnTo>
                <a:lnTo>
                  <a:pt x="1978" y="764"/>
                </a:lnTo>
                <a:lnTo>
                  <a:pt x="1978" y="183"/>
                </a:lnTo>
                <a:cubicBezTo>
                  <a:pt x="1978" y="156"/>
                  <a:pt x="1955" y="133"/>
                  <a:pt x="1927" y="133"/>
                </a:cubicBezTo>
                <a:lnTo>
                  <a:pt x="670" y="133"/>
                </a:lnTo>
                <a:cubicBezTo>
                  <a:pt x="642" y="133"/>
                  <a:pt x="620" y="156"/>
                  <a:pt x="620" y="183"/>
                </a:cubicBezTo>
                <a:lnTo>
                  <a:pt x="620" y="755"/>
                </a:lnTo>
                <a:lnTo>
                  <a:pt x="620" y="755"/>
                </a:lnTo>
                <a:lnTo>
                  <a:pt x="620" y="995"/>
                </a:lnTo>
                <a:lnTo>
                  <a:pt x="279" y="756"/>
                </a:lnTo>
                <a:cubicBezTo>
                  <a:pt x="249" y="735"/>
                  <a:pt x="208" y="742"/>
                  <a:pt x="186" y="773"/>
                </a:cubicBezTo>
                <a:cubicBezTo>
                  <a:pt x="165" y="803"/>
                  <a:pt x="173" y="844"/>
                  <a:pt x="203" y="865"/>
                </a:cubicBezTo>
                <a:lnTo>
                  <a:pt x="1046" y="1458"/>
                </a:lnTo>
                <a:lnTo>
                  <a:pt x="205" y="2005"/>
                </a:lnTo>
                <a:cubicBezTo>
                  <a:pt x="174" y="2025"/>
                  <a:pt x="165" y="2066"/>
                  <a:pt x="185" y="2097"/>
                </a:cubicBezTo>
                <a:cubicBezTo>
                  <a:pt x="198" y="2117"/>
                  <a:pt x="219" y="2127"/>
                  <a:pt x="241" y="2127"/>
                </a:cubicBezTo>
                <a:cubicBezTo>
                  <a:pt x="254" y="2127"/>
                  <a:pt x="266" y="2124"/>
                  <a:pt x="277" y="2117"/>
                </a:cubicBezTo>
                <a:lnTo>
                  <a:pt x="1161" y="1542"/>
                </a:lnTo>
                <a:cubicBezTo>
                  <a:pt x="1162" y="1541"/>
                  <a:pt x="1162" y="1540"/>
                  <a:pt x="1163" y="1540"/>
                </a:cubicBezTo>
                <a:lnTo>
                  <a:pt x="1201" y="1566"/>
                </a:lnTo>
                <a:cubicBezTo>
                  <a:pt x="1234" y="1589"/>
                  <a:pt x="1272" y="1601"/>
                  <a:pt x="1311" y="1601"/>
                </a:cubicBezTo>
                <a:cubicBezTo>
                  <a:pt x="1350" y="1601"/>
                  <a:pt x="1389" y="1589"/>
                  <a:pt x="1422" y="1566"/>
                </a:cubicBezTo>
                <a:lnTo>
                  <a:pt x="1466" y="1535"/>
                </a:lnTo>
                <a:lnTo>
                  <a:pt x="2347" y="2108"/>
                </a:lnTo>
                <a:cubicBezTo>
                  <a:pt x="2359" y="2116"/>
                  <a:pt x="2371" y="2119"/>
                  <a:pt x="2384" y="2119"/>
                </a:cubicBezTo>
                <a:cubicBezTo>
                  <a:pt x="2405" y="2119"/>
                  <a:pt x="2427" y="2109"/>
                  <a:pt x="2440" y="2089"/>
                </a:cubicBezTo>
                <a:cubicBezTo>
                  <a:pt x="2460" y="2058"/>
                  <a:pt x="2451" y="2017"/>
                  <a:pt x="2420" y="1997"/>
                </a:cubicBezTo>
                <a:close/>
                <a:moveTo>
                  <a:pt x="818" y="695"/>
                </a:moveTo>
                <a:lnTo>
                  <a:pt x="1754" y="695"/>
                </a:lnTo>
                <a:cubicBezTo>
                  <a:pt x="1791" y="695"/>
                  <a:pt x="1821" y="665"/>
                  <a:pt x="1821" y="628"/>
                </a:cubicBezTo>
                <a:cubicBezTo>
                  <a:pt x="1821" y="591"/>
                  <a:pt x="1791" y="561"/>
                  <a:pt x="1754" y="561"/>
                </a:cubicBezTo>
                <a:lnTo>
                  <a:pt x="818" y="561"/>
                </a:lnTo>
                <a:cubicBezTo>
                  <a:pt x="781" y="561"/>
                  <a:pt x="751" y="591"/>
                  <a:pt x="751" y="628"/>
                </a:cubicBezTo>
                <a:cubicBezTo>
                  <a:pt x="751" y="665"/>
                  <a:pt x="781" y="695"/>
                  <a:pt x="818" y="695"/>
                </a:cubicBezTo>
                <a:close/>
                <a:moveTo>
                  <a:pt x="818" y="993"/>
                </a:moveTo>
                <a:lnTo>
                  <a:pt x="1754" y="993"/>
                </a:lnTo>
                <a:cubicBezTo>
                  <a:pt x="1791" y="993"/>
                  <a:pt x="1821" y="963"/>
                  <a:pt x="1821" y="926"/>
                </a:cubicBezTo>
                <a:cubicBezTo>
                  <a:pt x="1821" y="889"/>
                  <a:pt x="1791" y="859"/>
                  <a:pt x="1754" y="859"/>
                </a:cubicBezTo>
                <a:lnTo>
                  <a:pt x="818" y="859"/>
                </a:lnTo>
                <a:cubicBezTo>
                  <a:pt x="781" y="859"/>
                  <a:pt x="751" y="889"/>
                  <a:pt x="751" y="926"/>
                </a:cubicBezTo>
                <a:cubicBezTo>
                  <a:pt x="751" y="963"/>
                  <a:pt x="781" y="993"/>
                  <a:pt x="818" y="99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 descr="QQ图片20160927141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528159"/>
            <a:ext cx="3293979" cy="293603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数据更新</a:t>
            </a:r>
            <a:r>
              <a:rPr lang="en-US" altLang="zh-CN" dirty="0"/>
              <a:t>——</a:t>
            </a:r>
            <a:r>
              <a:rPr lang="zh-CN" altLang="en-US" dirty="0"/>
              <a:t>及时性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1071563" y="1825625"/>
          <a:ext cx="102822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661" y="1727928"/>
            <a:ext cx="6784139" cy="4913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数据录入</a:t>
            </a:r>
            <a:r>
              <a:rPr lang="en-US" altLang="zh-CN" dirty="0"/>
              <a:t>——</a:t>
            </a:r>
            <a:r>
              <a:rPr lang="zh-CN" altLang="en-US" dirty="0"/>
              <a:t>准确性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440" y="1541182"/>
            <a:ext cx="6890401" cy="47420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03" y="1541182"/>
            <a:ext cx="6731257" cy="47812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234" y="1538780"/>
            <a:ext cx="4881897" cy="477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数据查询</a:t>
            </a:r>
            <a:r>
              <a:rPr lang="en-US" altLang="zh-CN" dirty="0"/>
              <a:t>——</a:t>
            </a:r>
            <a:r>
              <a:rPr lang="zh-CN" altLang="en-US" dirty="0"/>
              <a:t>便捷性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7229" y="1690692"/>
            <a:ext cx="8664448" cy="463073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0|0.2|0|0|0.3"/>
</p:tagLst>
</file>

<file path=ppt/tags/tag2.xml><?xml version="1.0" encoding="utf-8"?>
<p:tagLst xmlns:p="http://schemas.openxmlformats.org/presentationml/2006/main">
  <p:tag name="TIMING" val="|0.3|0|0|0.2|0|0|0"/>
</p:tagLst>
</file>

<file path=ppt/tags/tag3.xml><?xml version="1.0" encoding="utf-8"?>
<p:tagLst xmlns:p="http://schemas.openxmlformats.org/presentationml/2006/main">
  <p:tag name="TIMING" val="|0.8|0.8|0.5|0.7"/>
</p:tagLst>
</file>

<file path=ppt/tags/tag4.xml><?xml version="1.0" encoding="utf-8"?>
<p:tagLst xmlns:p="http://schemas.openxmlformats.org/presentationml/2006/main">
  <p:tag name="TIMING" val="|140.4"/>
</p:tagLst>
</file>

<file path=ppt/tags/tag5.xml><?xml version="1.0" encoding="utf-8"?>
<p:tagLst xmlns:p="http://schemas.openxmlformats.org/presentationml/2006/main">
  <p:tag name="KSO_WM_DOC_GUID" val="{691c8f04-f7e6-488e-bbef-edbdd602d24c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课件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1540</Words>
  <Application>WPS 演示</Application>
  <PresentationFormat>宽屏</PresentationFormat>
  <Paragraphs>359</Paragraphs>
  <Slides>67</Slides>
  <Notes>66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3" baseType="lpstr">
      <vt:lpstr>Arial</vt:lpstr>
      <vt:lpstr>宋体</vt:lpstr>
      <vt:lpstr>Wingdings</vt:lpstr>
      <vt:lpstr>思源黑体 CN Heavy</vt:lpstr>
      <vt:lpstr>黑体</vt:lpstr>
      <vt:lpstr>思源黑体 CN Light</vt:lpstr>
      <vt:lpstr>等线</vt:lpstr>
      <vt:lpstr>微软雅黑</vt:lpstr>
      <vt:lpstr>Arial</vt:lpstr>
      <vt:lpstr>华文中宋</vt:lpstr>
      <vt:lpstr>Arial Black</vt:lpstr>
      <vt:lpstr>Arial Unicode MS</vt:lpstr>
      <vt:lpstr>Calibri</vt:lpstr>
      <vt:lpstr>Rockwell Std</vt:lpstr>
      <vt:lpstr>Rockwell</vt:lpstr>
      <vt:lpstr>Office 主题​​</vt:lpstr>
      <vt:lpstr>EPS让实证研究更加高效</vt:lpstr>
      <vt:lpstr>PowerPoint 演示文稿</vt:lpstr>
      <vt:lpstr>数据平台简介</vt:lpstr>
      <vt:lpstr>EPS数据平台简介</vt:lpstr>
      <vt:lpstr>数据平台特点</vt:lpstr>
      <vt:lpstr>数据来源——权威性</vt:lpstr>
      <vt:lpstr>数据更新——及时性</vt:lpstr>
      <vt:lpstr>数据录入——准确性</vt:lpstr>
      <vt:lpstr>数据查询——便捷性</vt:lpstr>
      <vt:lpstr>热点分析</vt:lpstr>
      <vt:lpstr>登录方式</vt:lpstr>
      <vt:lpstr>登录平台</vt:lpstr>
      <vt:lpstr>界面布局</vt:lpstr>
      <vt:lpstr>界面布局</vt:lpstr>
      <vt:lpstr>界面布局</vt:lpstr>
      <vt:lpstr>PowerPoint 演示文稿</vt:lpstr>
      <vt:lpstr>研究问题</vt:lpstr>
      <vt:lpstr>跨库检索</vt:lpstr>
      <vt:lpstr>PowerPoint 演示文稿</vt:lpstr>
      <vt:lpstr>所需数据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自定义函数</vt:lpstr>
      <vt:lpstr>PowerPoint 演示文稿</vt:lpstr>
      <vt:lpstr>PowerPoint 演示文稿</vt:lpstr>
      <vt:lpstr>PowerPoint 演示文稿</vt:lpstr>
      <vt:lpstr>PowerPoint 演示文稿</vt:lpstr>
      <vt:lpstr>中国地区贸易数据库（年度） </vt:lpstr>
      <vt:lpstr>中国地区贸易数据库（年度） </vt:lpstr>
      <vt:lpstr>中国地区贸易数据库（年度） </vt:lpstr>
      <vt:lpstr>80/20分析</vt:lpstr>
      <vt:lpstr>国民行业经济分类（2011） </vt:lpstr>
      <vt:lpstr>国民行业经济分类（2011） </vt:lpstr>
      <vt:lpstr>PowerPoint 演示文稿</vt:lpstr>
      <vt:lpstr>PowerPoint 演示文稿</vt:lpstr>
      <vt:lpstr>功能介绍</vt:lpstr>
      <vt:lpstr>操作总结</vt:lpstr>
      <vt:lpstr>指标检索</vt:lpstr>
      <vt:lpstr>数据处理</vt:lpstr>
      <vt:lpstr>转置表格</vt:lpstr>
      <vt:lpstr>筛选</vt:lpstr>
      <vt:lpstr>高量显示</vt:lpstr>
      <vt:lpstr>条件样式</vt:lpstr>
      <vt:lpstr>设置格式</vt:lpstr>
      <vt:lpstr>合并计算</vt:lpstr>
      <vt:lpstr>PowerPoint 演示文稿</vt:lpstr>
      <vt:lpstr>PowerPoint 演示文稿</vt:lpstr>
      <vt:lpstr>PowerPoint 演示文稿</vt:lpstr>
      <vt:lpstr>数据可视化</vt:lpstr>
      <vt:lpstr>PowerPoint 演示文稿</vt:lpstr>
      <vt:lpstr>PowerPoint 演示文稿</vt:lpstr>
      <vt:lpstr>云分析</vt:lpstr>
      <vt:lpstr>PowerPoint 演示文稿</vt:lpstr>
      <vt:lpstr>PowerPoint 演示文稿</vt:lpstr>
      <vt:lpstr>PowerPoint 演示文稿</vt:lpstr>
      <vt:lpstr>云分析</vt:lpstr>
      <vt:lpstr>PowerPoint 演示文稿</vt:lpstr>
      <vt:lpstr>云分析</vt:lpstr>
      <vt:lpstr>帮助支持</vt:lpstr>
      <vt:lpstr>PowerPoint 演示文稿</vt:lpstr>
      <vt:lpstr>数据定制</vt:lpstr>
      <vt:lpstr>PowerPoint 演示文稿</vt:lpstr>
      <vt:lpstr>总结：9331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</dc:creator>
  <cp:lastModifiedBy>jwcxxk</cp:lastModifiedBy>
  <cp:revision>302</cp:revision>
  <dcterms:created xsi:type="dcterms:W3CDTF">2018-08-10T03:35:00Z</dcterms:created>
  <dcterms:modified xsi:type="dcterms:W3CDTF">2019-03-22T08:07:39Z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